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44"/>
  </p:notesMasterIdLst>
  <p:handoutMasterIdLst>
    <p:handoutMasterId r:id="rId45"/>
  </p:handoutMasterIdLst>
  <p:sldIdLst>
    <p:sldId id="309" r:id="rId2"/>
    <p:sldId id="268" r:id="rId3"/>
    <p:sldId id="318" r:id="rId4"/>
    <p:sldId id="319" r:id="rId5"/>
    <p:sldId id="320" r:id="rId6"/>
    <p:sldId id="321" r:id="rId7"/>
    <p:sldId id="269" r:id="rId8"/>
    <p:sldId id="256" r:id="rId9"/>
    <p:sldId id="325" r:id="rId10"/>
    <p:sldId id="326" r:id="rId11"/>
    <p:sldId id="270" r:id="rId12"/>
    <p:sldId id="329" r:id="rId13"/>
    <p:sldId id="271" r:id="rId14"/>
    <p:sldId id="310" r:id="rId15"/>
    <p:sldId id="322" r:id="rId16"/>
    <p:sldId id="333" r:id="rId17"/>
    <p:sldId id="279" r:id="rId18"/>
    <p:sldId id="280" r:id="rId19"/>
    <p:sldId id="281" r:id="rId20"/>
    <p:sldId id="282" r:id="rId21"/>
    <p:sldId id="323" r:id="rId22"/>
    <p:sldId id="284" r:id="rId23"/>
    <p:sldId id="285" r:id="rId24"/>
    <p:sldId id="286" r:id="rId25"/>
    <p:sldId id="287" r:id="rId26"/>
    <p:sldId id="324" r:id="rId27"/>
    <p:sldId id="292" r:id="rId28"/>
    <p:sldId id="294" r:id="rId29"/>
    <p:sldId id="332" r:id="rId30"/>
    <p:sldId id="295" r:id="rId31"/>
    <p:sldId id="296" r:id="rId32"/>
    <p:sldId id="297" r:id="rId33"/>
    <p:sldId id="330" r:id="rId34"/>
    <p:sldId id="313" r:id="rId35"/>
    <p:sldId id="314" r:id="rId36"/>
    <p:sldId id="304" r:id="rId37"/>
    <p:sldId id="315" r:id="rId38"/>
    <p:sldId id="331" r:id="rId39"/>
    <p:sldId id="335" r:id="rId40"/>
    <p:sldId id="316" r:id="rId41"/>
    <p:sldId id="328" r:id="rId42"/>
    <p:sldId id="33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44" autoAdjust="0"/>
    <p:restoredTop sz="94648"/>
  </p:normalViewPr>
  <p:slideViewPr>
    <p:cSldViewPr showGuides="1">
      <p:cViewPr varScale="1">
        <p:scale>
          <a:sx n="112" d="100"/>
          <a:sy n="112" d="100"/>
        </p:scale>
        <p:origin x="87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24"/>
    </p:cViewPr>
  </p:sorterViewPr>
  <p:notesViewPr>
    <p:cSldViewPr showGuides="1">
      <p:cViewPr varScale="1">
        <p:scale>
          <a:sx n="61" d="100"/>
          <a:sy n="61" d="100"/>
        </p:scale>
        <p:origin x="-1698"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5A97F94-28E0-C752-4EF2-3E365447409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dirty="0"/>
          </a:p>
        </p:txBody>
      </p:sp>
      <p:sp>
        <p:nvSpPr>
          <p:cNvPr id="4099" name="Rectangle 3">
            <a:extLst>
              <a:ext uri="{FF2B5EF4-FFF2-40B4-BE49-F238E27FC236}">
                <a16:creationId xmlns:a16="http://schemas.microsoft.com/office/drawing/2014/main" id="{139E4F7F-F36D-3D3B-5E0E-6A2E93C0EEDD}"/>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dirty="0"/>
          </a:p>
        </p:txBody>
      </p:sp>
      <p:sp>
        <p:nvSpPr>
          <p:cNvPr id="4100" name="Rectangle 4">
            <a:extLst>
              <a:ext uri="{FF2B5EF4-FFF2-40B4-BE49-F238E27FC236}">
                <a16:creationId xmlns:a16="http://schemas.microsoft.com/office/drawing/2014/main" id="{2729DAEF-890F-00E1-1B9F-11C461B2EC8C}"/>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dirty="0"/>
          </a:p>
        </p:txBody>
      </p:sp>
      <p:sp>
        <p:nvSpPr>
          <p:cNvPr id="4101" name="Rectangle 5">
            <a:extLst>
              <a:ext uri="{FF2B5EF4-FFF2-40B4-BE49-F238E27FC236}">
                <a16:creationId xmlns:a16="http://schemas.microsoft.com/office/drawing/2014/main" id="{EF21528D-3879-5F95-E275-5729B6A7119C}"/>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0115E13-6405-7A4B-9FEB-A24E0228E0DD}"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0C6FB1C-773F-3FF7-D987-D073EA2ADBDD}"/>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dirty="0"/>
          </a:p>
        </p:txBody>
      </p:sp>
      <p:sp>
        <p:nvSpPr>
          <p:cNvPr id="3075" name="Rectangle 3">
            <a:extLst>
              <a:ext uri="{FF2B5EF4-FFF2-40B4-BE49-F238E27FC236}">
                <a16:creationId xmlns:a16="http://schemas.microsoft.com/office/drawing/2014/main" id="{56BAC3B0-E6AB-AA69-2A0E-7B83970C3FDD}"/>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dirty="0"/>
          </a:p>
        </p:txBody>
      </p:sp>
      <p:sp>
        <p:nvSpPr>
          <p:cNvPr id="3076" name="Rectangle 4">
            <a:extLst>
              <a:ext uri="{FF2B5EF4-FFF2-40B4-BE49-F238E27FC236}">
                <a16:creationId xmlns:a16="http://schemas.microsoft.com/office/drawing/2014/main" id="{1BCDBCF6-AEC7-5F0D-3DA2-D5B9D963B13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AAB99E5B-6DC0-D834-167E-F51110A53882}"/>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40FC888A-3D75-C0D8-BCAB-5AE910B0A250}"/>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dirty="0"/>
          </a:p>
        </p:txBody>
      </p:sp>
      <p:sp>
        <p:nvSpPr>
          <p:cNvPr id="3079" name="Rectangle 7">
            <a:extLst>
              <a:ext uri="{FF2B5EF4-FFF2-40B4-BE49-F238E27FC236}">
                <a16:creationId xmlns:a16="http://schemas.microsoft.com/office/drawing/2014/main" id="{99C3CB25-1D3B-4701-CFD3-2F96F8538FD4}"/>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9C2ACB7-6DD8-8A48-8FDD-7F255602FE9D}"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FFF41-FCF3-8BAF-F747-7C3BD434CE2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A43AFA2-CE71-700F-6827-F6D58FA0E44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C152809-5BEB-DE47-9B6F-71A0456E3894}"/>
              </a:ext>
            </a:extLst>
          </p:cNvPr>
          <p:cNvSpPr>
            <a:spLocks noGrp="1"/>
          </p:cNvSpPr>
          <p:nvPr>
            <p:ph type="dt" sz="half" idx="10"/>
          </p:nvPr>
        </p:nvSpPr>
        <p:spPr/>
        <p:txBody>
          <a:bodyPr/>
          <a:lstStyle/>
          <a:p>
            <a:fld id="{A753A0F4-69D9-554A-8C56-28C7E22186A8}" type="datetime1">
              <a:rPr lang="en-US" altLang="en-US" smtClean="0"/>
              <a:t>1/18/23</a:t>
            </a:fld>
            <a:endParaRPr lang="en-US" altLang="en-US" dirty="0"/>
          </a:p>
        </p:txBody>
      </p:sp>
      <p:sp>
        <p:nvSpPr>
          <p:cNvPr id="5" name="Footer Placeholder 4">
            <a:extLst>
              <a:ext uri="{FF2B5EF4-FFF2-40B4-BE49-F238E27FC236}">
                <a16:creationId xmlns:a16="http://schemas.microsoft.com/office/drawing/2014/main" id="{37A1BA0A-C935-5A2B-E0A2-27A0DC2F0D62}"/>
              </a:ext>
            </a:extLst>
          </p:cNvPr>
          <p:cNvSpPr>
            <a:spLocks noGrp="1"/>
          </p:cNvSpPr>
          <p:nvPr>
            <p:ph type="ftr" sz="quarter" idx="11"/>
          </p:nvPr>
        </p:nvSpPr>
        <p:spPr/>
        <p:txBody>
          <a:bodyPr/>
          <a:lstStyle/>
          <a:p>
            <a:r>
              <a:rPr lang="en-US" altLang="en-US" dirty="0"/>
              <a:t>Incident Command Overview</a:t>
            </a:r>
          </a:p>
        </p:txBody>
      </p:sp>
      <p:sp>
        <p:nvSpPr>
          <p:cNvPr id="6" name="Slide Number Placeholder 5">
            <a:extLst>
              <a:ext uri="{FF2B5EF4-FFF2-40B4-BE49-F238E27FC236}">
                <a16:creationId xmlns:a16="http://schemas.microsoft.com/office/drawing/2014/main" id="{A645CEFD-CA69-FDD7-882B-D2C4E5A48308}"/>
              </a:ext>
            </a:extLst>
          </p:cNvPr>
          <p:cNvSpPr>
            <a:spLocks noGrp="1"/>
          </p:cNvSpPr>
          <p:nvPr>
            <p:ph type="sldNum" sz="quarter" idx="12"/>
          </p:nvPr>
        </p:nvSpPr>
        <p:spPr/>
        <p:txBody>
          <a:bodyPr/>
          <a:lstStyle/>
          <a:p>
            <a:fld id="{5EE9A2C8-B546-F345-B65C-CC5F416F2170}" type="slidenum">
              <a:rPr lang="en-US" altLang="en-US" smtClean="0"/>
              <a:pPr/>
              <a:t>‹#›</a:t>
            </a:fld>
            <a:endParaRPr lang="en-US" altLang="en-US" dirty="0"/>
          </a:p>
        </p:txBody>
      </p:sp>
    </p:spTree>
    <p:extLst>
      <p:ext uri="{BB962C8B-B14F-4D97-AF65-F5344CB8AC3E}">
        <p14:creationId xmlns:p14="http://schemas.microsoft.com/office/powerpoint/2010/main" val="10433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881D8-C8BB-46B8-8FDD-5A87EDDD01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D7FAA8-3386-FFE5-16A4-78F47B24E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55A622-D131-E99F-888E-29DB8BDA9F0D}"/>
              </a:ext>
            </a:extLst>
          </p:cNvPr>
          <p:cNvSpPr>
            <a:spLocks noGrp="1"/>
          </p:cNvSpPr>
          <p:nvPr>
            <p:ph type="dt" sz="half" idx="10"/>
          </p:nvPr>
        </p:nvSpPr>
        <p:spPr/>
        <p:txBody>
          <a:bodyPr/>
          <a:lstStyle/>
          <a:p>
            <a:fld id="{D400CB9F-3B05-BC46-9F62-C43735C42748}" type="datetime1">
              <a:rPr lang="en-US" altLang="en-US" smtClean="0"/>
              <a:t>1/18/23</a:t>
            </a:fld>
            <a:endParaRPr lang="en-US" altLang="en-US" dirty="0"/>
          </a:p>
        </p:txBody>
      </p:sp>
      <p:sp>
        <p:nvSpPr>
          <p:cNvPr id="5" name="Footer Placeholder 4">
            <a:extLst>
              <a:ext uri="{FF2B5EF4-FFF2-40B4-BE49-F238E27FC236}">
                <a16:creationId xmlns:a16="http://schemas.microsoft.com/office/drawing/2014/main" id="{A76D5BA0-ABFD-A97A-E4F5-4C5486970F9A}"/>
              </a:ext>
            </a:extLst>
          </p:cNvPr>
          <p:cNvSpPr>
            <a:spLocks noGrp="1"/>
          </p:cNvSpPr>
          <p:nvPr>
            <p:ph type="ftr" sz="quarter" idx="11"/>
          </p:nvPr>
        </p:nvSpPr>
        <p:spPr/>
        <p:txBody>
          <a:bodyPr/>
          <a:lstStyle/>
          <a:p>
            <a:r>
              <a:rPr lang="en-US" altLang="en-US" dirty="0"/>
              <a:t>Incident Command Overview</a:t>
            </a:r>
          </a:p>
        </p:txBody>
      </p:sp>
      <p:sp>
        <p:nvSpPr>
          <p:cNvPr id="6" name="Slide Number Placeholder 5">
            <a:extLst>
              <a:ext uri="{FF2B5EF4-FFF2-40B4-BE49-F238E27FC236}">
                <a16:creationId xmlns:a16="http://schemas.microsoft.com/office/drawing/2014/main" id="{2E6F230E-7CE6-4329-CA65-E9FC2DB76BD1}"/>
              </a:ext>
            </a:extLst>
          </p:cNvPr>
          <p:cNvSpPr>
            <a:spLocks noGrp="1"/>
          </p:cNvSpPr>
          <p:nvPr>
            <p:ph type="sldNum" sz="quarter" idx="12"/>
          </p:nvPr>
        </p:nvSpPr>
        <p:spPr/>
        <p:txBody>
          <a:bodyPr/>
          <a:lstStyle/>
          <a:p>
            <a:fld id="{1BE73E8A-4D63-DD43-8D0E-645521CA337D}" type="slidenum">
              <a:rPr lang="en-US" altLang="en-US" smtClean="0"/>
              <a:pPr/>
              <a:t>‹#›</a:t>
            </a:fld>
            <a:endParaRPr lang="en-US" altLang="en-US" dirty="0"/>
          </a:p>
        </p:txBody>
      </p:sp>
    </p:spTree>
    <p:extLst>
      <p:ext uri="{BB962C8B-B14F-4D97-AF65-F5344CB8AC3E}">
        <p14:creationId xmlns:p14="http://schemas.microsoft.com/office/powerpoint/2010/main" val="3522255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4A5951-E580-49D3-B772-A9301BA40AF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2D92DF-F16A-AD86-4053-9CD3783C146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89DF58-C446-2265-25CF-D4F8D42DD06A}"/>
              </a:ext>
            </a:extLst>
          </p:cNvPr>
          <p:cNvSpPr>
            <a:spLocks noGrp="1"/>
          </p:cNvSpPr>
          <p:nvPr>
            <p:ph type="dt" sz="half" idx="10"/>
          </p:nvPr>
        </p:nvSpPr>
        <p:spPr/>
        <p:txBody>
          <a:bodyPr/>
          <a:lstStyle/>
          <a:p>
            <a:fld id="{DC7163D5-9C14-C144-9B5F-15F408E23D4F}" type="datetime1">
              <a:rPr lang="en-US" altLang="en-US" smtClean="0"/>
              <a:t>1/18/23</a:t>
            </a:fld>
            <a:endParaRPr lang="en-US" altLang="en-US" dirty="0"/>
          </a:p>
        </p:txBody>
      </p:sp>
      <p:sp>
        <p:nvSpPr>
          <p:cNvPr id="5" name="Footer Placeholder 4">
            <a:extLst>
              <a:ext uri="{FF2B5EF4-FFF2-40B4-BE49-F238E27FC236}">
                <a16:creationId xmlns:a16="http://schemas.microsoft.com/office/drawing/2014/main" id="{4552BEE4-149F-2D17-072F-1A15FE9CED15}"/>
              </a:ext>
            </a:extLst>
          </p:cNvPr>
          <p:cNvSpPr>
            <a:spLocks noGrp="1"/>
          </p:cNvSpPr>
          <p:nvPr>
            <p:ph type="ftr" sz="quarter" idx="11"/>
          </p:nvPr>
        </p:nvSpPr>
        <p:spPr/>
        <p:txBody>
          <a:bodyPr/>
          <a:lstStyle/>
          <a:p>
            <a:r>
              <a:rPr lang="en-US" altLang="en-US" dirty="0"/>
              <a:t>Incident Command Overview</a:t>
            </a:r>
          </a:p>
        </p:txBody>
      </p:sp>
      <p:sp>
        <p:nvSpPr>
          <p:cNvPr id="6" name="Slide Number Placeholder 5">
            <a:extLst>
              <a:ext uri="{FF2B5EF4-FFF2-40B4-BE49-F238E27FC236}">
                <a16:creationId xmlns:a16="http://schemas.microsoft.com/office/drawing/2014/main" id="{37BC91C8-24CC-97DE-6D93-A5ECF5C32F26}"/>
              </a:ext>
            </a:extLst>
          </p:cNvPr>
          <p:cNvSpPr>
            <a:spLocks noGrp="1"/>
          </p:cNvSpPr>
          <p:nvPr>
            <p:ph type="sldNum" sz="quarter" idx="12"/>
          </p:nvPr>
        </p:nvSpPr>
        <p:spPr/>
        <p:txBody>
          <a:bodyPr/>
          <a:lstStyle/>
          <a:p>
            <a:fld id="{E9CB6E58-6297-2145-8A73-A38DD1A573B5}" type="slidenum">
              <a:rPr lang="en-US" altLang="en-US" smtClean="0"/>
              <a:pPr/>
              <a:t>‹#›</a:t>
            </a:fld>
            <a:endParaRPr lang="en-US" altLang="en-US" dirty="0"/>
          </a:p>
        </p:txBody>
      </p:sp>
    </p:spTree>
    <p:extLst>
      <p:ext uri="{BB962C8B-B14F-4D97-AF65-F5344CB8AC3E}">
        <p14:creationId xmlns:p14="http://schemas.microsoft.com/office/powerpoint/2010/main" val="2498722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5514F-C8BD-0085-EECB-79C920B0A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641341-1FD3-B19A-3130-F144A0A20E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E572E7-38D5-0B0F-E176-75D85FC05C48}"/>
              </a:ext>
            </a:extLst>
          </p:cNvPr>
          <p:cNvSpPr>
            <a:spLocks noGrp="1"/>
          </p:cNvSpPr>
          <p:nvPr>
            <p:ph type="dt" sz="half" idx="10"/>
          </p:nvPr>
        </p:nvSpPr>
        <p:spPr/>
        <p:txBody>
          <a:bodyPr/>
          <a:lstStyle/>
          <a:p>
            <a:fld id="{38D60746-EEB8-3946-8007-21C606325854}" type="datetime1">
              <a:rPr lang="en-US" altLang="en-US" smtClean="0"/>
              <a:t>1/18/23</a:t>
            </a:fld>
            <a:endParaRPr lang="en-US" altLang="en-US" dirty="0"/>
          </a:p>
        </p:txBody>
      </p:sp>
      <p:sp>
        <p:nvSpPr>
          <p:cNvPr id="5" name="Footer Placeholder 4">
            <a:extLst>
              <a:ext uri="{FF2B5EF4-FFF2-40B4-BE49-F238E27FC236}">
                <a16:creationId xmlns:a16="http://schemas.microsoft.com/office/drawing/2014/main" id="{069DC6DE-6A39-8CD0-7BD2-D5D43BB670C7}"/>
              </a:ext>
            </a:extLst>
          </p:cNvPr>
          <p:cNvSpPr>
            <a:spLocks noGrp="1"/>
          </p:cNvSpPr>
          <p:nvPr>
            <p:ph type="ftr" sz="quarter" idx="11"/>
          </p:nvPr>
        </p:nvSpPr>
        <p:spPr/>
        <p:txBody>
          <a:bodyPr/>
          <a:lstStyle/>
          <a:p>
            <a:r>
              <a:rPr lang="en-US" altLang="en-US" dirty="0"/>
              <a:t>Incident Command Overview</a:t>
            </a:r>
          </a:p>
        </p:txBody>
      </p:sp>
      <p:sp>
        <p:nvSpPr>
          <p:cNvPr id="6" name="Slide Number Placeholder 5">
            <a:extLst>
              <a:ext uri="{FF2B5EF4-FFF2-40B4-BE49-F238E27FC236}">
                <a16:creationId xmlns:a16="http://schemas.microsoft.com/office/drawing/2014/main" id="{D20B9075-2510-9817-4930-4B4D56E502F3}"/>
              </a:ext>
            </a:extLst>
          </p:cNvPr>
          <p:cNvSpPr>
            <a:spLocks noGrp="1"/>
          </p:cNvSpPr>
          <p:nvPr>
            <p:ph type="sldNum" sz="quarter" idx="12"/>
          </p:nvPr>
        </p:nvSpPr>
        <p:spPr/>
        <p:txBody>
          <a:bodyPr/>
          <a:lstStyle/>
          <a:p>
            <a:fld id="{5A4C3638-3B6E-A347-9316-374F7405093F}" type="slidenum">
              <a:rPr lang="en-US" altLang="en-US" smtClean="0"/>
              <a:pPr/>
              <a:t>‹#›</a:t>
            </a:fld>
            <a:endParaRPr lang="en-US" altLang="en-US" dirty="0"/>
          </a:p>
        </p:txBody>
      </p:sp>
    </p:spTree>
    <p:extLst>
      <p:ext uri="{BB962C8B-B14F-4D97-AF65-F5344CB8AC3E}">
        <p14:creationId xmlns:p14="http://schemas.microsoft.com/office/powerpoint/2010/main" val="1010695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7F0B9-643C-9BD2-2D33-B5EF783EBBF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C4DD930-4BD8-3CA8-5D3E-63A0839CD22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735CA3-CF34-9D99-CA32-F0B9731B00D7}"/>
              </a:ext>
            </a:extLst>
          </p:cNvPr>
          <p:cNvSpPr>
            <a:spLocks noGrp="1"/>
          </p:cNvSpPr>
          <p:nvPr>
            <p:ph type="dt" sz="half" idx="10"/>
          </p:nvPr>
        </p:nvSpPr>
        <p:spPr/>
        <p:txBody>
          <a:bodyPr/>
          <a:lstStyle/>
          <a:p>
            <a:fld id="{7ECE3D6C-FCB1-AC4C-A2F1-165DC1798687}" type="datetime1">
              <a:rPr lang="en-US" altLang="en-US" smtClean="0"/>
              <a:t>1/18/23</a:t>
            </a:fld>
            <a:endParaRPr lang="en-US" altLang="en-US" dirty="0"/>
          </a:p>
        </p:txBody>
      </p:sp>
      <p:sp>
        <p:nvSpPr>
          <p:cNvPr id="5" name="Footer Placeholder 4">
            <a:extLst>
              <a:ext uri="{FF2B5EF4-FFF2-40B4-BE49-F238E27FC236}">
                <a16:creationId xmlns:a16="http://schemas.microsoft.com/office/drawing/2014/main" id="{AC153F15-C64D-DACD-D0BA-DD83A3BC92CA}"/>
              </a:ext>
            </a:extLst>
          </p:cNvPr>
          <p:cNvSpPr>
            <a:spLocks noGrp="1"/>
          </p:cNvSpPr>
          <p:nvPr>
            <p:ph type="ftr" sz="quarter" idx="11"/>
          </p:nvPr>
        </p:nvSpPr>
        <p:spPr/>
        <p:txBody>
          <a:bodyPr/>
          <a:lstStyle/>
          <a:p>
            <a:r>
              <a:rPr lang="en-US" altLang="en-US" dirty="0"/>
              <a:t>Incident Command Overview</a:t>
            </a:r>
          </a:p>
        </p:txBody>
      </p:sp>
      <p:sp>
        <p:nvSpPr>
          <p:cNvPr id="6" name="Slide Number Placeholder 5">
            <a:extLst>
              <a:ext uri="{FF2B5EF4-FFF2-40B4-BE49-F238E27FC236}">
                <a16:creationId xmlns:a16="http://schemas.microsoft.com/office/drawing/2014/main" id="{419862BF-8A63-8878-4B41-036A74D2E1EE}"/>
              </a:ext>
            </a:extLst>
          </p:cNvPr>
          <p:cNvSpPr>
            <a:spLocks noGrp="1"/>
          </p:cNvSpPr>
          <p:nvPr>
            <p:ph type="sldNum" sz="quarter" idx="12"/>
          </p:nvPr>
        </p:nvSpPr>
        <p:spPr/>
        <p:txBody>
          <a:bodyPr/>
          <a:lstStyle/>
          <a:p>
            <a:fld id="{88D64BB3-6107-6E4B-A2B3-0B18E447CE26}" type="slidenum">
              <a:rPr lang="en-US" altLang="en-US" smtClean="0"/>
              <a:pPr/>
              <a:t>‹#›</a:t>
            </a:fld>
            <a:endParaRPr lang="en-US" altLang="en-US" dirty="0"/>
          </a:p>
        </p:txBody>
      </p:sp>
    </p:spTree>
    <p:extLst>
      <p:ext uri="{BB962C8B-B14F-4D97-AF65-F5344CB8AC3E}">
        <p14:creationId xmlns:p14="http://schemas.microsoft.com/office/powerpoint/2010/main" val="244819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F7C14-CA9E-EF1A-9568-53047CBCAB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2F5640-4215-7187-6CFE-7AC498FD063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C7DE45-FCA4-1E9B-4177-1393878AD60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DD46C8-B8F9-2724-C990-89FA8D151B02}"/>
              </a:ext>
            </a:extLst>
          </p:cNvPr>
          <p:cNvSpPr>
            <a:spLocks noGrp="1"/>
          </p:cNvSpPr>
          <p:nvPr>
            <p:ph type="dt" sz="half" idx="10"/>
          </p:nvPr>
        </p:nvSpPr>
        <p:spPr/>
        <p:txBody>
          <a:bodyPr/>
          <a:lstStyle/>
          <a:p>
            <a:fld id="{ADF2AC65-2DE8-F74D-9438-823F6EC18619}" type="datetime1">
              <a:rPr lang="en-US" altLang="en-US" smtClean="0"/>
              <a:t>1/18/23</a:t>
            </a:fld>
            <a:endParaRPr lang="en-US" altLang="en-US" dirty="0"/>
          </a:p>
        </p:txBody>
      </p:sp>
      <p:sp>
        <p:nvSpPr>
          <p:cNvPr id="6" name="Footer Placeholder 5">
            <a:extLst>
              <a:ext uri="{FF2B5EF4-FFF2-40B4-BE49-F238E27FC236}">
                <a16:creationId xmlns:a16="http://schemas.microsoft.com/office/drawing/2014/main" id="{05A7E574-5F49-EF0E-0787-5E0472D9E076}"/>
              </a:ext>
            </a:extLst>
          </p:cNvPr>
          <p:cNvSpPr>
            <a:spLocks noGrp="1"/>
          </p:cNvSpPr>
          <p:nvPr>
            <p:ph type="ftr" sz="quarter" idx="11"/>
          </p:nvPr>
        </p:nvSpPr>
        <p:spPr/>
        <p:txBody>
          <a:bodyPr/>
          <a:lstStyle/>
          <a:p>
            <a:r>
              <a:rPr lang="en-US" altLang="en-US" dirty="0"/>
              <a:t>Incident Command Overview</a:t>
            </a:r>
          </a:p>
        </p:txBody>
      </p:sp>
      <p:sp>
        <p:nvSpPr>
          <p:cNvPr id="7" name="Slide Number Placeholder 6">
            <a:extLst>
              <a:ext uri="{FF2B5EF4-FFF2-40B4-BE49-F238E27FC236}">
                <a16:creationId xmlns:a16="http://schemas.microsoft.com/office/drawing/2014/main" id="{67EFD992-DC25-88C2-602B-667163EE4249}"/>
              </a:ext>
            </a:extLst>
          </p:cNvPr>
          <p:cNvSpPr>
            <a:spLocks noGrp="1"/>
          </p:cNvSpPr>
          <p:nvPr>
            <p:ph type="sldNum" sz="quarter" idx="12"/>
          </p:nvPr>
        </p:nvSpPr>
        <p:spPr/>
        <p:txBody>
          <a:bodyPr/>
          <a:lstStyle/>
          <a:p>
            <a:fld id="{486E6C9C-ECD6-D742-8FD3-83C87D93C30A}" type="slidenum">
              <a:rPr lang="en-US" altLang="en-US" smtClean="0"/>
              <a:pPr/>
              <a:t>‹#›</a:t>
            </a:fld>
            <a:endParaRPr lang="en-US" altLang="en-US" dirty="0"/>
          </a:p>
        </p:txBody>
      </p:sp>
    </p:spTree>
    <p:extLst>
      <p:ext uri="{BB962C8B-B14F-4D97-AF65-F5344CB8AC3E}">
        <p14:creationId xmlns:p14="http://schemas.microsoft.com/office/powerpoint/2010/main" val="2516630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A3A4E-7265-7F3B-746B-CCA03C96F02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30B137-FC14-5763-44AA-E62B56B848D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DB74D29-D00F-A8F5-9FE6-0956E52EF77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F7132C-ED29-5F27-B5C8-1CEA5E97F74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11AF4ED-D423-B8BC-5C4D-92637156AB3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FE037F-AA6C-11D6-0E78-4B9CD9C5BD4E}"/>
              </a:ext>
            </a:extLst>
          </p:cNvPr>
          <p:cNvSpPr>
            <a:spLocks noGrp="1"/>
          </p:cNvSpPr>
          <p:nvPr>
            <p:ph type="dt" sz="half" idx="10"/>
          </p:nvPr>
        </p:nvSpPr>
        <p:spPr/>
        <p:txBody>
          <a:bodyPr/>
          <a:lstStyle/>
          <a:p>
            <a:fld id="{E19D5A3F-56BF-D645-842A-0ACE940DC94C}" type="datetime1">
              <a:rPr lang="en-US" altLang="en-US" smtClean="0"/>
              <a:t>1/18/23</a:t>
            </a:fld>
            <a:endParaRPr lang="en-US" altLang="en-US" dirty="0"/>
          </a:p>
        </p:txBody>
      </p:sp>
      <p:sp>
        <p:nvSpPr>
          <p:cNvPr id="8" name="Footer Placeholder 7">
            <a:extLst>
              <a:ext uri="{FF2B5EF4-FFF2-40B4-BE49-F238E27FC236}">
                <a16:creationId xmlns:a16="http://schemas.microsoft.com/office/drawing/2014/main" id="{7F45CFCE-53AF-91A1-961F-2CB40DFF9854}"/>
              </a:ext>
            </a:extLst>
          </p:cNvPr>
          <p:cNvSpPr>
            <a:spLocks noGrp="1"/>
          </p:cNvSpPr>
          <p:nvPr>
            <p:ph type="ftr" sz="quarter" idx="11"/>
          </p:nvPr>
        </p:nvSpPr>
        <p:spPr/>
        <p:txBody>
          <a:bodyPr/>
          <a:lstStyle/>
          <a:p>
            <a:r>
              <a:rPr lang="en-US" altLang="en-US" dirty="0"/>
              <a:t>Incident Command Overview</a:t>
            </a:r>
          </a:p>
        </p:txBody>
      </p:sp>
      <p:sp>
        <p:nvSpPr>
          <p:cNvPr id="9" name="Slide Number Placeholder 8">
            <a:extLst>
              <a:ext uri="{FF2B5EF4-FFF2-40B4-BE49-F238E27FC236}">
                <a16:creationId xmlns:a16="http://schemas.microsoft.com/office/drawing/2014/main" id="{50CC0070-7105-3A35-9593-14D61737B973}"/>
              </a:ext>
            </a:extLst>
          </p:cNvPr>
          <p:cNvSpPr>
            <a:spLocks noGrp="1"/>
          </p:cNvSpPr>
          <p:nvPr>
            <p:ph type="sldNum" sz="quarter" idx="12"/>
          </p:nvPr>
        </p:nvSpPr>
        <p:spPr/>
        <p:txBody>
          <a:bodyPr/>
          <a:lstStyle/>
          <a:p>
            <a:fld id="{52F59CBC-9C5C-4846-961A-EDCF796100BB}" type="slidenum">
              <a:rPr lang="en-US" altLang="en-US" smtClean="0"/>
              <a:pPr/>
              <a:t>‹#›</a:t>
            </a:fld>
            <a:endParaRPr lang="en-US" altLang="en-US" dirty="0"/>
          </a:p>
        </p:txBody>
      </p:sp>
    </p:spTree>
    <p:extLst>
      <p:ext uri="{BB962C8B-B14F-4D97-AF65-F5344CB8AC3E}">
        <p14:creationId xmlns:p14="http://schemas.microsoft.com/office/powerpoint/2010/main" val="3186447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69893-6F80-D7DF-F01E-A11F93624F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0ECE6C-B1EC-8B59-3606-27D324EFE59F}"/>
              </a:ext>
            </a:extLst>
          </p:cNvPr>
          <p:cNvSpPr>
            <a:spLocks noGrp="1"/>
          </p:cNvSpPr>
          <p:nvPr>
            <p:ph type="dt" sz="half" idx="10"/>
          </p:nvPr>
        </p:nvSpPr>
        <p:spPr/>
        <p:txBody>
          <a:bodyPr/>
          <a:lstStyle/>
          <a:p>
            <a:fld id="{91946FE2-4D1A-5047-B7F4-9D31875C025B}" type="datetime1">
              <a:rPr lang="en-US" altLang="en-US" smtClean="0"/>
              <a:t>1/18/23</a:t>
            </a:fld>
            <a:endParaRPr lang="en-US" altLang="en-US" dirty="0"/>
          </a:p>
        </p:txBody>
      </p:sp>
      <p:sp>
        <p:nvSpPr>
          <p:cNvPr id="4" name="Footer Placeholder 3">
            <a:extLst>
              <a:ext uri="{FF2B5EF4-FFF2-40B4-BE49-F238E27FC236}">
                <a16:creationId xmlns:a16="http://schemas.microsoft.com/office/drawing/2014/main" id="{51F4AC98-3469-666D-13A3-0C0D6E41D5BB}"/>
              </a:ext>
            </a:extLst>
          </p:cNvPr>
          <p:cNvSpPr>
            <a:spLocks noGrp="1"/>
          </p:cNvSpPr>
          <p:nvPr>
            <p:ph type="ftr" sz="quarter" idx="11"/>
          </p:nvPr>
        </p:nvSpPr>
        <p:spPr/>
        <p:txBody>
          <a:bodyPr/>
          <a:lstStyle/>
          <a:p>
            <a:r>
              <a:rPr lang="en-US" altLang="en-US" dirty="0"/>
              <a:t>Incident Command Overview</a:t>
            </a:r>
          </a:p>
        </p:txBody>
      </p:sp>
      <p:sp>
        <p:nvSpPr>
          <p:cNvPr id="5" name="Slide Number Placeholder 4">
            <a:extLst>
              <a:ext uri="{FF2B5EF4-FFF2-40B4-BE49-F238E27FC236}">
                <a16:creationId xmlns:a16="http://schemas.microsoft.com/office/drawing/2014/main" id="{4A86ED1C-103D-E207-54AC-08D1D7AD3E6F}"/>
              </a:ext>
            </a:extLst>
          </p:cNvPr>
          <p:cNvSpPr>
            <a:spLocks noGrp="1"/>
          </p:cNvSpPr>
          <p:nvPr>
            <p:ph type="sldNum" sz="quarter" idx="12"/>
          </p:nvPr>
        </p:nvSpPr>
        <p:spPr/>
        <p:txBody>
          <a:bodyPr/>
          <a:lstStyle/>
          <a:p>
            <a:fld id="{FDEA99FD-D311-8348-9AB5-D07CAC4F758A}" type="slidenum">
              <a:rPr lang="en-US" altLang="en-US" smtClean="0"/>
              <a:pPr/>
              <a:t>‹#›</a:t>
            </a:fld>
            <a:endParaRPr lang="en-US" altLang="en-US" dirty="0"/>
          </a:p>
        </p:txBody>
      </p:sp>
    </p:spTree>
    <p:extLst>
      <p:ext uri="{BB962C8B-B14F-4D97-AF65-F5344CB8AC3E}">
        <p14:creationId xmlns:p14="http://schemas.microsoft.com/office/powerpoint/2010/main" val="669597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D9B9E-A7DD-4870-EF73-2FC7989E0DE4}"/>
              </a:ext>
            </a:extLst>
          </p:cNvPr>
          <p:cNvSpPr>
            <a:spLocks noGrp="1"/>
          </p:cNvSpPr>
          <p:nvPr>
            <p:ph type="dt" sz="half" idx="10"/>
          </p:nvPr>
        </p:nvSpPr>
        <p:spPr/>
        <p:txBody>
          <a:bodyPr/>
          <a:lstStyle/>
          <a:p>
            <a:fld id="{1410CF0A-CBF0-BB44-B821-CD6DA529E6DF}" type="datetime1">
              <a:rPr lang="en-US" altLang="en-US" smtClean="0"/>
              <a:t>1/18/23</a:t>
            </a:fld>
            <a:endParaRPr lang="en-US" altLang="en-US" dirty="0"/>
          </a:p>
        </p:txBody>
      </p:sp>
      <p:sp>
        <p:nvSpPr>
          <p:cNvPr id="3" name="Footer Placeholder 2">
            <a:extLst>
              <a:ext uri="{FF2B5EF4-FFF2-40B4-BE49-F238E27FC236}">
                <a16:creationId xmlns:a16="http://schemas.microsoft.com/office/drawing/2014/main" id="{8E0E1EA6-6B55-C097-7F1F-EDF3E64771A1}"/>
              </a:ext>
            </a:extLst>
          </p:cNvPr>
          <p:cNvSpPr>
            <a:spLocks noGrp="1"/>
          </p:cNvSpPr>
          <p:nvPr>
            <p:ph type="ftr" sz="quarter" idx="11"/>
          </p:nvPr>
        </p:nvSpPr>
        <p:spPr/>
        <p:txBody>
          <a:bodyPr/>
          <a:lstStyle/>
          <a:p>
            <a:r>
              <a:rPr lang="en-US" altLang="en-US" dirty="0"/>
              <a:t>Incident Command Overview</a:t>
            </a:r>
          </a:p>
        </p:txBody>
      </p:sp>
      <p:sp>
        <p:nvSpPr>
          <p:cNvPr id="4" name="Slide Number Placeholder 3">
            <a:extLst>
              <a:ext uri="{FF2B5EF4-FFF2-40B4-BE49-F238E27FC236}">
                <a16:creationId xmlns:a16="http://schemas.microsoft.com/office/drawing/2014/main" id="{FB3D6E0E-0ED7-6A2E-38A4-2C3A47C9418E}"/>
              </a:ext>
            </a:extLst>
          </p:cNvPr>
          <p:cNvSpPr>
            <a:spLocks noGrp="1"/>
          </p:cNvSpPr>
          <p:nvPr>
            <p:ph type="sldNum" sz="quarter" idx="12"/>
          </p:nvPr>
        </p:nvSpPr>
        <p:spPr/>
        <p:txBody>
          <a:bodyPr/>
          <a:lstStyle/>
          <a:p>
            <a:fld id="{30B7C2B3-CCA6-F447-B89B-DD165DB70988}" type="slidenum">
              <a:rPr lang="en-US" altLang="en-US" smtClean="0"/>
              <a:pPr/>
              <a:t>‹#›</a:t>
            </a:fld>
            <a:endParaRPr lang="en-US" altLang="en-US" dirty="0"/>
          </a:p>
        </p:txBody>
      </p:sp>
    </p:spTree>
    <p:extLst>
      <p:ext uri="{BB962C8B-B14F-4D97-AF65-F5344CB8AC3E}">
        <p14:creationId xmlns:p14="http://schemas.microsoft.com/office/powerpoint/2010/main" val="30333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12025-BF0B-4C19-3427-97D358A4D47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65CE006-786E-1B56-A9D2-E2874BE4865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F78638-A1C4-19FB-EA3D-62143DC0F2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1851965-5245-8648-889F-E35F08D47CED}"/>
              </a:ext>
            </a:extLst>
          </p:cNvPr>
          <p:cNvSpPr>
            <a:spLocks noGrp="1"/>
          </p:cNvSpPr>
          <p:nvPr>
            <p:ph type="dt" sz="half" idx="10"/>
          </p:nvPr>
        </p:nvSpPr>
        <p:spPr/>
        <p:txBody>
          <a:bodyPr/>
          <a:lstStyle/>
          <a:p>
            <a:fld id="{876B9E5E-9301-FC40-A624-0111200316E1}" type="datetime1">
              <a:rPr lang="en-US" altLang="en-US" smtClean="0"/>
              <a:t>1/18/23</a:t>
            </a:fld>
            <a:endParaRPr lang="en-US" altLang="en-US" dirty="0"/>
          </a:p>
        </p:txBody>
      </p:sp>
      <p:sp>
        <p:nvSpPr>
          <p:cNvPr id="6" name="Footer Placeholder 5">
            <a:extLst>
              <a:ext uri="{FF2B5EF4-FFF2-40B4-BE49-F238E27FC236}">
                <a16:creationId xmlns:a16="http://schemas.microsoft.com/office/drawing/2014/main" id="{5B24E3A7-EAB8-D466-29E9-2A94DA42632F}"/>
              </a:ext>
            </a:extLst>
          </p:cNvPr>
          <p:cNvSpPr>
            <a:spLocks noGrp="1"/>
          </p:cNvSpPr>
          <p:nvPr>
            <p:ph type="ftr" sz="quarter" idx="11"/>
          </p:nvPr>
        </p:nvSpPr>
        <p:spPr/>
        <p:txBody>
          <a:bodyPr/>
          <a:lstStyle/>
          <a:p>
            <a:r>
              <a:rPr lang="en-US" altLang="en-US" dirty="0"/>
              <a:t>Incident Command Overview</a:t>
            </a:r>
          </a:p>
        </p:txBody>
      </p:sp>
      <p:sp>
        <p:nvSpPr>
          <p:cNvPr id="7" name="Slide Number Placeholder 6">
            <a:extLst>
              <a:ext uri="{FF2B5EF4-FFF2-40B4-BE49-F238E27FC236}">
                <a16:creationId xmlns:a16="http://schemas.microsoft.com/office/drawing/2014/main" id="{80815CF7-3947-5551-4A8E-0A8DD8714B3A}"/>
              </a:ext>
            </a:extLst>
          </p:cNvPr>
          <p:cNvSpPr>
            <a:spLocks noGrp="1"/>
          </p:cNvSpPr>
          <p:nvPr>
            <p:ph type="sldNum" sz="quarter" idx="12"/>
          </p:nvPr>
        </p:nvSpPr>
        <p:spPr/>
        <p:txBody>
          <a:bodyPr/>
          <a:lstStyle/>
          <a:p>
            <a:fld id="{32BAFA69-473F-D143-92A0-5688B342E7B2}" type="slidenum">
              <a:rPr lang="en-US" altLang="en-US" smtClean="0"/>
              <a:pPr/>
              <a:t>‹#›</a:t>
            </a:fld>
            <a:endParaRPr lang="en-US" altLang="en-US" dirty="0"/>
          </a:p>
        </p:txBody>
      </p:sp>
    </p:spTree>
    <p:extLst>
      <p:ext uri="{BB962C8B-B14F-4D97-AF65-F5344CB8AC3E}">
        <p14:creationId xmlns:p14="http://schemas.microsoft.com/office/powerpoint/2010/main" val="6883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19426-D8A1-2505-A223-CA3B28184D9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8DBA271-13D5-2D28-5A3D-3BA912DF768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C5268352-780E-FCD7-9D27-0C76823F7DE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618B1C8-7703-A78F-2997-4604C26CBE16}"/>
              </a:ext>
            </a:extLst>
          </p:cNvPr>
          <p:cNvSpPr>
            <a:spLocks noGrp="1"/>
          </p:cNvSpPr>
          <p:nvPr>
            <p:ph type="dt" sz="half" idx="10"/>
          </p:nvPr>
        </p:nvSpPr>
        <p:spPr/>
        <p:txBody>
          <a:bodyPr/>
          <a:lstStyle/>
          <a:p>
            <a:fld id="{B06FDABE-42D9-BC47-8AD6-46F54B8F3E5E}" type="datetime1">
              <a:rPr lang="en-US" altLang="en-US" smtClean="0"/>
              <a:t>1/18/23</a:t>
            </a:fld>
            <a:endParaRPr lang="en-US" altLang="en-US" dirty="0"/>
          </a:p>
        </p:txBody>
      </p:sp>
      <p:sp>
        <p:nvSpPr>
          <p:cNvPr id="6" name="Footer Placeholder 5">
            <a:extLst>
              <a:ext uri="{FF2B5EF4-FFF2-40B4-BE49-F238E27FC236}">
                <a16:creationId xmlns:a16="http://schemas.microsoft.com/office/drawing/2014/main" id="{6D7FA36A-7AAA-B0C2-FE4E-9B1F2CDD1FEF}"/>
              </a:ext>
            </a:extLst>
          </p:cNvPr>
          <p:cNvSpPr>
            <a:spLocks noGrp="1"/>
          </p:cNvSpPr>
          <p:nvPr>
            <p:ph type="ftr" sz="quarter" idx="11"/>
          </p:nvPr>
        </p:nvSpPr>
        <p:spPr/>
        <p:txBody>
          <a:bodyPr/>
          <a:lstStyle/>
          <a:p>
            <a:r>
              <a:rPr lang="en-US" altLang="en-US" dirty="0"/>
              <a:t>Incident Command Overview</a:t>
            </a:r>
          </a:p>
        </p:txBody>
      </p:sp>
      <p:sp>
        <p:nvSpPr>
          <p:cNvPr id="7" name="Slide Number Placeholder 6">
            <a:extLst>
              <a:ext uri="{FF2B5EF4-FFF2-40B4-BE49-F238E27FC236}">
                <a16:creationId xmlns:a16="http://schemas.microsoft.com/office/drawing/2014/main" id="{DE4B32BF-EB1E-9A0C-21CE-9546266E8463}"/>
              </a:ext>
            </a:extLst>
          </p:cNvPr>
          <p:cNvSpPr>
            <a:spLocks noGrp="1"/>
          </p:cNvSpPr>
          <p:nvPr>
            <p:ph type="sldNum" sz="quarter" idx="12"/>
          </p:nvPr>
        </p:nvSpPr>
        <p:spPr/>
        <p:txBody>
          <a:bodyPr/>
          <a:lstStyle/>
          <a:p>
            <a:fld id="{3195008D-4989-C14D-A7F1-1B171747C13C}" type="slidenum">
              <a:rPr lang="en-US" altLang="en-US" smtClean="0"/>
              <a:pPr/>
              <a:t>‹#›</a:t>
            </a:fld>
            <a:endParaRPr lang="en-US" altLang="en-US" dirty="0"/>
          </a:p>
        </p:txBody>
      </p:sp>
    </p:spTree>
    <p:extLst>
      <p:ext uri="{BB962C8B-B14F-4D97-AF65-F5344CB8AC3E}">
        <p14:creationId xmlns:p14="http://schemas.microsoft.com/office/powerpoint/2010/main" val="36796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8639B9-4B32-DF26-CC18-3C443980A22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9EB712-1B92-DF07-CE5C-720EEBA3B9B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394407-9539-32BB-F4BD-EC1AC4A6F89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30DE4E2-98D0-FB46-AC14-6B459A831887}" type="datetime1">
              <a:rPr lang="en-US" altLang="en-US" smtClean="0"/>
              <a:t>1/18/23</a:t>
            </a:fld>
            <a:endParaRPr lang="en-US" altLang="en-US" dirty="0"/>
          </a:p>
        </p:txBody>
      </p:sp>
      <p:sp>
        <p:nvSpPr>
          <p:cNvPr id="5" name="Footer Placeholder 4">
            <a:extLst>
              <a:ext uri="{FF2B5EF4-FFF2-40B4-BE49-F238E27FC236}">
                <a16:creationId xmlns:a16="http://schemas.microsoft.com/office/drawing/2014/main" id="{6F3E73D8-9DD7-2FBA-3AD3-4438EB78CA6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ltLang="en-US" dirty="0"/>
              <a:t>Incident Command Overview</a:t>
            </a:r>
          </a:p>
        </p:txBody>
      </p:sp>
      <p:sp>
        <p:nvSpPr>
          <p:cNvPr id="6" name="Slide Number Placeholder 5">
            <a:extLst>
              <a:ext uri="{FF2B5EF4-FFF2-40B4-BE49-F238E27FC236}">
                <a16:creationId xmlns:a16="http://schemas.microsoft.com/office/drawing/2014/main" id="{7F7D94B5-FA58-1D6C-E47A-FE11A09D0D9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442D8F-FDBD-7D41-A444-4BC98FA7A747}" type="slidenum">
              <a:rPr lang="en-US" altLang="en-US" smtClean="0"/>
              <a:pPr/>
              <a:t>‹#›</a:t>
            </a:fld>
            <a:endParaRPr lang="en-US" altLang="en-US" dirty="0"/>
          </a:p>
        </p:txBody>
      </p:sp>
    </p:spTree>
    <p:extLst>
      <p:ext uri="{BB962C8B-B14F-4D97-AF65-F5344CB8AC3E}">
        <p14:creationId xmlns:p14="http://schemas.microsoft.com/office/powerpoint/2010/main" val="33097704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hyperlink" Target="http://www.photolibrary.fema.gov/photolibrary/photodetails.do?id=5696"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photolibrary.fema.gov/photolibrary/photodetails.do?id=4771"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nn.com/2017/10/09/us/california-fires/index.html"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tiff"/><Relationship Id="rId13" Type="http://schemas.openxmlformats.org/officeDocument/2006/relationships/image" Target="../media/image16.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tiff"/><Relationship Id="rId17" Type="http://schemas.openxmlformats.org/officeDocument/2006/relationships/image" Target="../media/image20.jpeg"/><Relationship Id="rId2" Type="http://schemas.openxmlformats.org/officeDocument/2006/relationships/image" Target="../media/image5.tiff"/><Relationship Id="rId16" Type="http://schemas.openxmlformats.org/officeDocument/2006/relationships/image" Target="../media/image19.tiff"/><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5" Type="http://schemas.openxmlformats.org/officeDocument/2006/relationships/image" Target="../media/image18.jpeg"/><Relationship Id="rId10" Type="http://schemas.openxmlformats.org/officeDocument/2006/relationships/image" Target="../media/image13.tiff"/><Relationship Id="rId4" Type="http://schemas.openxmlformats.org/officeDocument/2006/relationships/image" Target="../media/image7.tiff"/><Relationship Id="rId9" Type="http://schemas.openxmlformats.org/officeDocument/2006/relationships/image" Target="../media/image12.tiff"/><Relationship Id="rId14" Type="http://schemas.openxmlformats.org/officeDocument/2006/relationships/image" Target="../media/image17.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EFFAA532-940B-2BC3-8204-F244A8FA7CA9}"/>
              </a:ext>
            </a:extLst>
          </p:cNvPr>
          <p:cNvSpPr>
            <a:spLocks noGrp="1" noChangeArrowheads="1"/>
          </p:cNvSpPr>
          <p:nvPr>
            <p:ph type="ctrTitle"/>
          </p:nvPr>
        </p:nvSpPr>
        <p:spPr>
          <a:xfrm>
            <a:off x="636742" y="609600"/>
            <a:ext cx="7847013" cy="1447800"/>
          </a:xfrm>
        </p:spPr>
        <p:txBody>
          <a:bodyPr>
            <a:normAutofit fontScale="90000"/>
          </a:bodyPr>
          <a:lstStyle/>
          <a:p>
            <a:r>
              <a:rPr lang="en-US" altLang="en-US" dirty="0"/>
              <a:t>INCIDENT COMMAND SYSTEM (ICS) </a:t>
            </a:r>
            <a:br>
              <a:rPr lang="en-US" altLang="en-US" dirty="0"/>
            </a:br>
            <a:r>
              <a:rPr lang="en-US" altLang="en-US" sz="4000" dirty="0"/>
              <a:t>An </a:t>
            </a:r>
            <a:r>
              <a:rPr lang="en-US" altLang="en-US" sz="4000" u="sng" dirty="0"/>
              <a:t>Overview</a:t>
            </a:r>
            <a:r>
              <a:rPr lang="en-US" altLang="en-US" sz="4000" dirty="0"/>
              <a:t> for Healthcare Organizations</a:t>
            </a:r>
            <a:br>
              <a:rPr lang="en-US" altLang="en-US" sz="4000" dirty="0"/>
            </a:br>
            <a:r>
              <a:rPr lang="en-US" altLang="en-US" sz="2700" dirty="0"/>
              <a:t>(this is not an ICS FEMA course)</a:t>
            </a:r>
          </a:p>
        </p:txBody>
      </p:sp>
      <p:sp>
        <p:nvSpPr>
          <p:cNvPr id="76803" name="Rectangle 3">
            <a:extLst>
              <a:ext uri="{FF2B5EF4-FFF2-40B4-BE49-F238E27FC236}">
                <a16:creationId xmlns:a16="http://schemas.microsoft.com/office/drawing/2014/main" id="{8A0F3C7B-BCD0-3B18-AA1E-9C7F22D7696A}"/>
              </a:ext>
            </a:extLst>
          </p:cNvPr>
          <p:cNvSpPr>
            <a:spLocks noGrp="1" noChangeArrowheads="1"/>
          </p:cNvSpPr>
          <p:nvPr>
            <p:ph type="subTitle" idx="1"/>
          </p:nvPr>
        </p:nvSpPr>
        <p:spPr>
          <a:xfrm>
            <a:off x="1066800" y="2743200"/>
            <a:ext cx="7010400" cy="1752600"/>
          </a:xfrm>
        </p:spPr>
        <p:txBody>
          <a:bodyPr/>
          <a:lstStyle/>
          <a:p>
            <a:r>
              <a:rPr lang="en-US" altLang="en-US" dirty="0"/>
              <a:t>Presented as part of the Michigan Healthcare Coalition Regional Coordinators monthly Back to the Basics overviews</a:t>
            </a:r>
          </a:p>
          <a:p>
            <a:endParaRPr lang="en-US" altLang="en-US" dirty="0"/>
          </a:p>
          <a:p>
            <a:r>
              <a:rPr lang="en-US" altLang="en-US" dirty="0"/>
              <a:t>January 17, 2023</a:t>
            </a:r>
          </a:p>
          <a:p>
            <a:r>
              <a:rPr lang="en-US" altLang="en-US" dirty="0"/>
              <a:t>Rick Drummer, R2N HCC Regional Coordinator</a:t>
            </a:r>
          </a:p>
        </p:txBody>
      </p:sp>
      <p:sp>
        <p:nvSpPr>
          <p:cNvPr id="2" name="Date Placeholder 1">
            <a:extLst>
              <a:ext uri="{FF2B5EF4-FFF2-40B4-BE49-F238E27FC236}">
                <a16:creationId xmlns:a16="http://schemas.microsoft.com/office/drawing/2014/main" id="{ABE592D0-4D14-72AF-2F05-2B062C9764E6}"/>
              </a:ext>
            </a:extLst>
          </p:cNvPr>
          <p:cNvSpPr>
            <a:spLocks noGrp="1"/>
          </p:cNvSpPr>
          <p:nvPr>
            <p:ph type="dt" sz="half" idx="10"/>
          </p:nvPr>
        </p:nvSpPr>
        <p:spPr/>
        <p:txBody>
          <a:bodyPr/>
          <a:lstStyle/>
          <a:p>
            <a:fld id="{364EFE4D-AA40-1A47-BDF3-609E75EDA95B}" type="datetime1">
              <a:rPr lang="en-US" altLang="en-US" smtClean="0"/>
              <a:t>1/18/23</a:t>
            </a:fld>
            <a:endParaRPr lang="en-US" altLang="en-US" dirty="0"/>
          </a:p>
        </p:txBody>
      </p:sp>
      <p:sp>
        <p:nvSpPr>
          <p:cNvPr id="3" name="Footer Placeholder 2">
            <a:extLst>
              <a:ext uri="{FF2B5EF4-FFF2-40B4-BE49-F238E27FC236}">
                <a16:creationId xmlns:a16="http://schemas.microsoft.com/office/drawing/2014/main" id="{DFCE9FAE-9B05-C527-3CA1-53CEF0A86040}"/>
              </a:ext>
            </a:extLst>
          </p:cNvPr>
          <p:cNvSpPr>
            <a:spLocks noGrp="1"/>
          </p:cNvSpPr>
          <p:nvPr>
            <p:ph type="ftr" sz="quarter" idx="11"/>
          </p:nvPr>
        </p:nvSpPr>
        <p:spPr/>
        <p:txBody>
          <a:bodyPr/>
          <a:lstStyle/>
          <a:p>
            <a:r>
              <a:rPr lang="en-US" altLang="en-US" dirty="0"/>
              <a:t>Incident Command Overview</a:t>
            </a:r>
          </a:p>
        </p:txBody>
      </p:sp>
      <p:sp>
        <p:nvSpPr>
          <p:cNvPr id="4" name="Slide Number Placeholder 3">
            <a:extLst>
              <a:ext uri="{FF2B5EF4-FFF2-40B4-BE49-F238E27FC236}">
                <a16:creationId xmlns:a16="http://schemas.microsoft.com/office/drawing/2014/main" id="{A7C14461-7EE8-9346-AE60-0640B7009467}"/>
              </a:ext>
            </a:extLst>
          </p:cNvPr>
          <p:cNvSpPr>
            <a:spLocks noGrp="1"/>
          </p:cNvSpPr>
          <p:nvPr>
            <p:ph type="sldNum" sz="quarter" idx="12"/>
          </p:nvPr>
        </p:nvSpPr>
        <p:spPr/>
        <p:txBody>
          <a:bodyPr/>
          <a:lstStyle/>
          <a:p>
            <a:fld id="{5EE9A2C8-B546-F345-B65C-CC5F416F2170}" type="slidenum">
              <a:rPr lang="en-US" altLang="en-US" smtClean="0"/>
              <a:pPr/>
              <a:t>1</a:t>
            </a:fld>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9F3D-EAAB-ACA8-5655-28A4C21054D2}"/>
              </a:ext>
            </a:extLst>
          </p:cNvPr>
          <p:cNvSpPr>
            <a:spLocks noGrp="1"/>
          </p:cNvSpPr>
          <p:nvPr>
            <p:ph type="title"/>
          </p:nvPr>
        </p:nvSpPr>
        <p:spPr/>
        <p:txBody>
          <a:bodyPr/>
          <a:lstStyle/>
          <a:p>
            <a:r>
              <a:rPr lang="en-US" dirty="0"/>
              <a:t>Creation of ICS</a:t>
            </a:r>
          </a:p>
        </p:txBody>
      </p:sp>
      <p:sp>
        <p:nvSpPr>
          <p:cNvPr id="3" name="Content Placeholder 2">
            <a:extLst>
              <a:ext uri="{FF2B5EF4-FFF2-40B4-BE49-F238E27FC236}">
                <a16:creationId xmlns:a16="http://schemas.microsoft.com/office/drawing/2014/main" id="{68EF2C60-61CA-8FA5-46F2-F9728D119541}"/>
              </a:ext>
            </a:extLst>
          </p:cNvPr>
          <p:cNvSpPr>
            <a:spLocks noGrp="1"/>
          </p:cNvSpPr>
          <p:nvPr>
            <p:ph idx="1"/>
          </p:nvPr>
        </p:nvSpPr>
        <p:spPr/>
        <p:txBody>
          <a:bodyPr/>
          <a:lstStyle/>
          <a:p>
            <a:pPr marL="0" indent="0">
              <a:buNone/>
            </a:pPr>
            <a:r>
              <a:rPr lang="en-US" dirty="0"/>
              <a:t>The fire service identified the obvious need for a new approach to the management of rapidly moving wildfires in the early 1970s.</a:t>
            </a:r>
          </a:p>
          <a:p>
            <a:r>
              <a:rPr lang="en-US" dirty="0"/>
              <a:t>Too many people reporting to one supervisor</a:t>
            </a:r>
          </a:p>
          <a:p>
            <a:r>
              <a:rPr lang="en-US" dirty="0"/>
              <a:t>Different emergency response organizational structures had difficulty working together</a:t>
            </a:r>
          </a:p>
          <a:p>
            <a:r>
              <a:rPr lang="en-US" dirty="0"/>
              <a:t>Poor communications</a:t>
            </a:r>
          </a:p>
          <a:p>
            <a:r>
              <a:rPr lang="en-US" dirty="0"/>
              <a:t>Unclear who was in-charge and who you reported to</a:t>
            </a:r>
          </a:p>
          <a:p>
            <a:r>
              <a:rPr lang="en-US" dirty="0"/>
              <a:t>Terminology was different between organizations</a:t>
            </a:r>
          </a:p>
          <a:p>
            <a:r>
              <a:rPr lang="en-US" dirty="0"/>
              <a:t>Unclear or unspecified incident objectives</a:t>
            </a:r>
          </a:p>
        </p:txBody>
      </p:sp>
      <p:sp>
        <p:nvSpPr>
          <p:cNvPr id="4" name="Date Placeholder 3">
            <a:extLst>
              <a:ext uri="{FF2B5EF4-FFF2-40B4-BE49-F238E27FC236}">
                <a16:creationId xmlns:a16="http://schemas.microsoft.com/office/drawing/2014/main" id="{5992B450-7AFE-FAA5-BFFE-CA08AF72F616}"/>
              </a:ext>
            </a:extLst>
          </p:cNvPr>
          <p:cNvSpPr>
            <a:spLocks noGrp="1"/>
          </p:cNvSpPr>
          <p:nvPr>
            <p:ph type="dt" sz="half" idx="10"/>
          </p:nvPr>
        </p:nvSpPr>
        <p:spPr/>
        <p:txBody>
          <a:bodyPr/>
          <a:lstStyle/>
          <a:p>
            <a:fld id="{38D60746-EEB8-3946-8007-21C606325854}" type="datetime1">
              <a:rPr lang="en-US" altLang="en-US" smtClean="0"/>
              <a:t>1/18/23</a:t>
            </a:fld>
            <a:endParaRPr lang="en-US" altLang="en-US" dirty="0"/>
          </a:p>
        </p:txBody>
      </p:sp>
      <p:sp>
        <p:nvSpPr>
          <p:cNvPr id="5" name="Footer Placeholder 4">
            <a:extLst>
              <a:ext uri="{FF2B5EF4-FFF2-40B4-BE49-F238E27FC236}">
                <a16:creationId xmlns:a16="http://schemas.microsoft.com/office/drawing/2014/main" id="{E6B24152-F835-6E32-1FED-35D8EB43EE4C}"/>
              </a:ext>
            </a:extLst>
          </p:cNvPr>
          <p:cNvSpPr>
            <a:spLocks noGrp="1"/>
          </p:cNvSpPr>
          <p:nvPr>
            <p:ph type="ftr" sz="quarter" idx="11"/>
          </p:nvPr>
        </p:nvSpPr>
        <p:spPr/>
        <p:txBody>
          <a:bodyPr/>
          <a:lstStyle/>
          <a:p>
            <a:r>
              <a:rPr lang="en-US" altLang="en-US" dirty="0"/>
              <a:t>Incident Command Overview</a:t>
            </a:r>
          </a:p>
        </p:txBody>
      </p:sp>
      <p:sp>
        <p:nvSpPr>
          <p:cNvPr id="6" name="Slide Number Placeholder 5">
            <a:extLst>
              <a:ext uri="{FF2B5EF4-FFF2-40B4-BE49-F238E27FC236}">
                <a16:creationId xmlns:a16="http://schemas.microsoft.com/office/drawing/2014/main" id="{D35205AA-0FAE-FD88-4DF4-906F915E459B}"/>
              </a:ext>
            </a:extLst>
          </p:cNvPr>
          <p:cNvSpPr>
            <a:spLocks noGrp="1"/>
          </p:cNvSpPr>
          <p:nvPr>
            <p:ph type="sldNum" sz="quarter" idx="12"/>
          </p:nvPr>
        </p:nvSpPr>
        <p:spPr/>
        <p:txBody>
          <a:bodyPr/>
          <a:lstStyle/>
          <a:p>
            <a:fld id="{5A4C3638-3B6E-A347-9316-374F7405093F}" type="slidenum">
              <a:rPr lang="en-US" altLang="en-US" smtClean="0"/>
              <a:pPr/>
              <a:t>10</a:t>
            </a:fld>
            <a:endParaRPr lang="en-US" altLang="en-US" dirty="0"/>
          </a:p>
        </p:txBody>
      </p:sp>
      <p:sp>
        <p:nvSpPr>
          <p:cNvPr id="7" name="Rounded Rectangle 6">
            <a:extLst>
              <a:ext uri="{FF2B5EF4-FFF2-40B4-BE49-F238E27FC236}">
                <a16:creationId xmlns:a16="http://schemas.microsoft.com/office/drawing/2014/main" id="{2B938CF0-EE6C-F863-82CF-4CAC4454C327}"/>
              </a:ext>
            </a:extLst>
          </p:cNvPr>
          <p:cNvSpPr/>
          <p:nvPr/>
        </p:nvSpPr>
        <p:spPr>
          <a:xfrm>
            <a:off x="1334429" y="5262563"/>
            <a:ext cx="714375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Standardized system created and modified over time, expanded to other organizations, and became the national standard </a:t>
            </a:r>
          </a:p>
        </p:txBody>
      </p:sp>
    </p:spTree>
    <p:extLst>
      <p:ext uri="{BB962C8B-B14F-4D97-AF65-F5344CB8AC3E}">
        <p14:creationId xmlns:p14="http://schemas.microsoft.com/office/powerpoint/2010/main" val="1247927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FE1AB1B-6553-6C68-7EAD-DC86158FEB3F}"/>
              </a:ext>
            </a:extLst>
          </p:cNvPr>
          <p:cNvSpPr>
            <a:spLocks noGrp="1" noChangeArrowheads="1"/>
          </p:cNvSpPr>
          <p:nvPr>
            <p:ph type="title"/>
          </p:nvPr>
        </p:nvSpPr>
        <p:spPr>
          <a:xfrm>
            <a:off x="685800" y="0"/>
            <a:ext cx="8305800" cy="1143000"/>
          </a:xfrm>
        </p:spPr>
        <p:txBody>
          <a:bodyPr/>
          <a:lstStyle/>
          <a:p>
            <a:r>
              <a:rPr lang="en-US" altLang="en-US" dirty="0"/>
              <a:t>ICS is part of NIMS </a:t>
            </a:r>
            <a:br>
              <a:rPr lang="en-US" altLang="en-US" dirty="0"/>
            </a:br>
            <a:r>
              <a:rPr lang="en-US" altLang="en-US" sz="2800" dirty="0">
                <a:solidFill>
                  <a:srgbClr val="FF0000"/>
                </a:solidFill>
              </a:rPr>
              <a:t>National Incident Management System Principles</a:t>
            </a:r>
          </a:p>
        </p:txBody>
      </p:sp>
      <p:sp>
        <p:nvSpPr>
          <p:cNvPr id="26627" name="Rectangle 3">
            <a:extLst>
              <a:ext uri="{FF2B5EF4-FFF2-40B4-BE49-F238E27FC236}">
                <a16:creationId xmlns:a16="http://schemas.microsoft.com/office/drawing/2014/main" id="{3186C3B6-261A-A150-F4E5-6659B4174D29}"/>
              </a:ext>
            </a:extLst>
          </p:cNvPr>
          <p:cNvSpPr>
            <a:spLocks noGrp="1" noChangeArrowheads="1"/>
          </p:cNvSpPr>
          <p:nvPr>
            <p:ph idx="1"/>
          </p:nvPr>
        </p:nvSpPr>
        <p:spPr>
          <a:xfrm>
            <a:off x="685800" y="1143000"/>
            <a:ext cx="7772400" cy="5105400"/>
          </a:xfrm>
        </p:spPr>
        <p:txBody>
          <a:bodyPr>
            <a:normAutofit fontScale="92500" lnSpcReduction="20000"/>
          </a:bodyPr>
          <a:lstStyle/>
          <a:p>
            <a:pPr>
              <a:lnSpc>
                <a:spcPct val="90000"/>
              </a:lnSpc>
            </a:pPr>
            <a:r>
              <a:rPr lang="en-US" altLang="en-US" sz="2400" dirty="0"/>
              <a:t>Common Terminology</a:t>
            </a:r>
          </a:p>
          <a:p>
            <a:pPr>
              <a:lnSpc>
                <a:spcPct val="90000"/>
              </a:lnSpc>
            </a:pPr>
            <a:r>
              <a:rPr lang="en-US" altLang="en-US" sz="2400" dirty="0"/>
              <a:t>Modular Organization</a:t>
            </a:r>
          </a:p>
          <a:p>
            <a:pPr>
              <a:lnSpc>
                <a:spcPct val="90000"/>
              </a:lnSpc>
            </a:pPr>
            <a:r>
              <a:rPr lang="en-US" altLang="en-US" sz="2400" dirty="0"/>
              <a:t>Management by Objectives</a:t>
            </a:r>
          </a:p>
          <a:p>
            <a:pPr>
              <a:lnSpc>
                <a:spcPct val="90000"/>
              </a:lnSpc>
            </a:pPr>
            <a:r>
              <a:rPr lang="en-US" altLang="en-US" sz="2400" dirty="0"/>
              <a:t>Incident Action Planning</a:t>
            </a:r>
          </a:p>
          <a:p>
            <a:pPr>
              <a:lnSpc>
                <a:spcPct val="90000"/>
              </a:lnSpc>
            </a:pPr>
            <a:r>
              <a:rPr lang="en-US" altLang="en-US" sz="2400" dirty="0"/>
              <a:t>Manageable Span of Control</a:t>
            </a:r>
          </a:p>
          <a:p>
            <a:pPr>
              <a:lnSpc>
                <a:spcPct val="90000"/>
              </a:lnSpc>
            </a:pPr>
            <a:r>
              <a:rPr lang="en-US" altLang="en-US" sz="2400" dirty="0"/>
              <a:t>Incident Facilities and Locations</a:t>
            </a:r>
          </a:p>
          <a:p>
            <a:pPr>
              <a:lnSpc>
                <a:spcPct val="90000"/>
              </a:lnSpc>
            </a:pPr>
            <a:r>
              <a:rPr lang="en-US" altLang="en-US" sz="2400" dirty="0"/>
              <a:t>Comprehensive Resource Management</a:t>
            </a:r>
          </a:p>
          <a:p>
            <a:pPr>
              <a:lnSpc>
                <a:spcPct val="90000"/>
              </a:lnSpc>
            </a:pPr>
            <a:r>
              <a:rPr lang="en-US" altLang="en-US" sz="2400" dirty="0"/>
              <a:t>Integrated Communications</a:t>
            </a:r>
          </a:p>
          <a:p>
            <a:pPr>
              <a:lnSpc>
                <a:spcPct val="90000"/>
              </a:lnSpc>
            </a:pPr>
            <a:r>
              <a:rPr lang="en-US" altLang="en-US" sz="2400" dirty="0"/>
              <a:t>Establishment and Transfer of Command</a:t>
            </a:r>
          </a:p>
          <a:p>
            <a:pPr>
              <a:lnSpc>
                <a:spcPct val="90000"/>
              </a:lnSpc>
            </a:pPr>
            <a:r>
              <a:rPr lang="en-US" altLang="en-US" sz="2400" dirty="0"/>
              <a:t>Unified Command</a:t>
            </a:r>
          </a:p>
          <a:p>
            <a:pPr>
              <a:lnSpc>
                <a:spcPct val="90000"/>
              </a:lnSpc>
            </a:pPr>
            <a:r>
              <a:rPr lang="en-US" altLang="en-US" sz="2400" dirty="0"/>
              <a:t>Chain of Command and Unity of Command</a:t>
            </a:r>
          </a:p>
          <a:p>
            <a:pPr>
              <a:lnSpc>
                <a:spcPct val="90000"/>
              </a:lnSpc>
            </a:pPr>
            <a:r>
              <a:rPr lang="en-US" altLang="en-US" sz="2400" dirty="0"/>
              <a:t>Accountability</a:t>
            </a:r>
          </a:p>
          <a:p>
            <a:pPr>
              <a:lnSpc>
                <a:spcPct val="90000"/>
              </a:lnSpc>
            </a:pPr>
            <a:r>
              <a:rPr lang="en-US" altLang="en-US" sz="2400" dirty="0"/>
              <a:t>Dispatch/Deployment</a:t>
            </a:r>
          </a:p>
          <a:p>
            <a:pPr>
              <a:lnSpc>
                <a:spcPct val="90000"/>
              </a:lnSpc>
            </a:pPr>
            <a:r>
              <a:rPr lang="en-US" altLang="en-US" sz="2400" dirty="0"/>
              <a:t>Information and Intelligence Management</a:t>
            </a:r>
          </a:p>
        </p:txBody>
      </p:sp>
      <p:sp>
        <p:nvSpPr>
          <p:cNvPr id="2" name="Date Placeholder 1">
            <a:extLst>
              <a:ext uri="{FF2B5EF4-FFF2-40B4-BE49-F238E27FC236}">
                <a16:creationId xmlns:a16="http://schemas.microsoft.com/office/drawing/2014/main" id="{03DABA01-6AF1-CC18-8833-08BA0E965CE8}"/>
              </a:ext>
            </a:extLst>
          </p:cNvPr>
          <p:cNvSpPr>
            <a:spLocks noGrp="1"/>
          </p:cNvSpPr>
          <p:nvPr>
            <p:ph type="dt" sz="half" idx="10"/>
          </p:nvPr>
        </p:nvSpPr>
        <p:spPr/>
        <p:txBody>
          <a:bodyPr/>
          <a:lstStyle/>
          <a:p>
            <a:fld id="{C2525581-4B5B-AF4E-BA92-ECBB5F77D524}" type="datetime1">
              <a:rPr lang="en-US" altLang="en-US" smtClean="0"/>
              <a:t>1/18/23</a:t>
            </a:fld>
            <a:endParaRPr lang="en-US" altLang="en-US" dirty="0"/>
          </a:p>
        </p:txBody>
      </p:sp>
      <p:sp>
        <p:nvSpPr>
          <p:cNvPr id="3" name="Footer Placeholder 2">
            <a:extLst>
              <a:ext uri="{FF2B5EF4-FFF2-40B4-BE49-F238E27FC236}">
                <a16:creationId xmlns:a16="http://schemas.microsoft.com/office/drawing/2014/main" id="{CE95393B-0FF0-5B72-D010-56DEF9C03737}"/>
              </a:ext>
            </a:extLst>
          </p:cNvPr>
          <p:cNvSpPr>
            <a:spLocks noGrp="1"/>
          </p:cNvSpPr>
          <p:nvPr>
            <p:ph type="ftr" sz="quarter" idx="11"/>
          </p:nvPr>
        </p:nvSpPr>
        <p:spPr/>
        <p:txBody>
          <a:bodyPr/>
          <a:lstStyle/>
          <a:p>
            <a:r>
              <a:rPr lang="en-US" altLang="en-US" dirty="0"/>
              <a:t>Incident Command Overview</a:t>
            </a:r>
          </a:p>
        </p:txBody>
      </p:sp>
      <p:sp>
        <p:nvSpPr>
          <p:cNvPr id="4" name="Slide Number Placeholder 3">
            <a:extLst>
              <a:ext uri="{FF2B5EF4-FFF2-40B4-BE49-F238E27FC236}">
                <a16:creationId xmlns:a16="http://schemas.microsoft.com/office/drawing/2014/main" id="{B548BA39-BD4B-BD59-F8FA-1CBF40DC51C5}"/>
              </a:ext>
            </a:extLst>
          </p:cNvPr>
          <p:cNvSpPr>
            <a:spLocks noGrp="1"/>
          </p:cNvSpPr>
          <p:nvPr>
            <p:ph type="sldNum" sz="quarter" idx="12"/>
          </p:nvPr>
        </p:nvSpPr>
        <p:spPr/>
        <p:txBody>
          <a:bodyPr/>
          <a:lstStyle/>
          <a:p>
            <a:fld id="{5A4C3638-3B6E-A347-9316-374F7405093F}" type="slidenum">
              <a:rPr lang="en-US" altLang="en-US" smtClean="0"/>
              <a:pPr/>
              <a:t>11</a:t>
            </a:fld>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4FE1AB1B-6553-6C68-7EAD-DC86158FEB3F}"/>
              </a:ext>
            </a:extLst>
          </p:cNvPr>
          <p:cNvSpPr>
            <a:spLocks noGrp="1" noChangeArrowheads="1"/>
          </p:cNvSpPr>
          <p:nvPr>
            <p:ph type="title"/>
          </p:nvPr>
        </p:nvSpPr>
        <p:spPr>
          <a:xfrm>
            <a:off x="685800" y="0"/>
            <a:ext cx="8305800" cy="1143000"/>
          </a:xfrm>
        </p:spPr>
        <p:txBody>
          <a:bodyPr/>
          <a:lstStyle/>
          <a:p>
            <a:r>
              <a:rPr lang="en-US" altLang="en-US" dirty="0"/>
              <a:t>What Is ICS? </a:t>
            </a:r>
            <a:endParaRPr lang="en-US" altLang="en-US" sz="2800" dirty="0">
              <a:solidFill>
                <a:srgbClr val="FF0000"/>
              </a:solidFill>
            </a:endParaRPr>
          </a:p>
        </p:txBody>
      </p:sp>
      <p:sp>
        <p:nvSpPr>
          <p:cNvPr id="26627" name="Rectangle 3">
            <a:extLst>
              <a:ext uri="{FF2B5EF4-FFF2-40B4-BE49-F238E27FC236}">
                <a16:creationId xmlns:a16="http://schemas.microsoft.com/office/drawing/2014/main" id="{3186C3B6-261A-A150-F4E5-6659B4174D29}"/>
              </a:ext>
            </a:extLst>
          </p:cNvPr>
          <p:cNvSpPr>
            <a:spLocks noGrp="1" noChangeArrowheads="1"/>
          </p:cNvSpPr>
          <p:nvPr>
            <p:ph idx="1"/>
          </p:nvPr>
        </p:nvSpPr>
        <p:spPr>
          <a:xfrm>
            <a:off x="685800" y="1143000"/>
            <a:ext cx="7772400" cy="5105400"/>
          </a:xfrm>
        </p:spPr>
        <p:txBody>
          <a:bodyPr>
            <a:normAutofit/>
          </a:bodyPr>
          <a:lstStyle/>
          <a:p>
            <a:pPr>
              <a:lnSpc>
                <a:spcPct val="90000"/>
              </a:lnSpc>
            </a:pPr>
            <a:r>
              <a:rPr lang="en-US" altLang="en-US" sz="2400" dirty="0"/>
              <a:t>Standardized, on-scene, all-hazard incident management concept.</a:t>
            </a:r>
          </a:p>
          <a:p>
            <a:pPr>
              <a:lnSpc>
                <a:spcPct val="90000"/>
              </a:lnSpc>
            </a:pPr>
            <a:r>
              <a:rPr lang="en-US" altLang="en-US" sz="2400" dirty="0"/>
              <a:t>Allows its users to adopt an integrated organizational structure.</a:t>
            </a:r>
          </a:p>
          <a:p>
            <a:pPr>
              <a:lnSpc>
                <a:spcPct val="90000"/>
              </a:lnSpc>
            </a:pPr>
            <a:r>
              <a:rPr lang="en-US" altLang="en-US" sz="2400" dirty="0"/>
              <a:t>Has considerable internal flexibility.</a:t>
            </a:r>
          </a:p>
          <a:p>
            <a:pPr>
              <a:lnSpc>
                <a:spcPct val="90000"/>
              </a:lnSpc>
            </a:pPr>
            <a:r>
              <a:rPr lang="en-US" altLang="en-US" sz="2400" dirty="0"/>
              <a:t>A proven management system based on successful business practices (</a:t>
            </a:r>
            <a:r>
              <a:rPr lang="en-US" sz="2400" i="1" dirty="0"/>
              <a:t>command, control, coordination, communication and collaboration).</a:t>
            </a:r>
            <a:endParaRPr lang="en-US" altLang="en-US" sz="2400" dirty="0"/>
          </a:p>
          <a:p>
            <a:pPr>
              <a:lnSpc>
                <a:spcPct val="90000"/>
              </a:lnSpc>
            </a:pPr>
            <a:r>
              <a:rPr lang="en-US" altLang="en-US" sz="2400" dirty="0"/>
              <a:t>The result of decades of lessons learned in the organization and management of emergency incidents.</a:t>
            </a:r>
          </a:p>
        </p:txBody>
      </p:sp>
      <p:sp>
        <p:nvSpPr>
          <p:cNvPr id="2" name="Date Placeholder 1">
            <a:extLst>
              <a:ext uri="{FF2B5EF4-FFF2-40B4-BE49-F238E27FC236}">
                <a16:creationId xmlns:a16="http://schemas.microsoft.com/office/drawing/2014/main" id="{03DABA01-6AF1-CC18-8833-08BA0E965CE8}"/>
              </a:ext>
            </a:extLst>
          </p:cNvPr>
          <p:cNvSpPr>
            <a:spLocks noGrp="1"/>
          </p:cNvSpPr>
          <p:nvPr>
            <p:ph type="dt" sz="half" idx="10"/>
          </p:nvPr>
        </p:nvSpPr>
        <p:spPr/>
        <p:txBody>
          <a:bodyPr/>
          <a:lstStyle/>
          <a:p>
            <a:fld id="{C2525581-4B5B-AF4E-BA92-ECBB5F77D524}" type="datetime1">
              <a:rPr lang="en-US" altLang="en-US" smtClean="0"/>
              <a:t>1/18/23</a:t>
            </a:fld>
            <a:endParaRPr lang="en-US" altLang="en-US" dirty="0"/>
          </a:p>
        </p:txBody>
      </p:sp>
      <p:sp>
        <p:nvSpPr>
          <p:cNvPr id="3" name="Footer Placeholder 2">
            <a:extLst>
              <a:ext uri="{FF2B5EF4-FFF2-40B4-BE49-F238E27FC236}">
                <a16:creationId xmlns:a16="http://schemas.microsoft.com/office/drawing/2014/main" id="{CE95393B-0FF0-5B72-D010-56DEF9C03737}"/>
              </a:ext>
            </a:extLst>
          </p:cNvPr>
          <p:cNvSpPr>
            <a:spLocks noGrp="1"/>
          </p:cNvSpPr>
          <p:nvPr>
            <p:ph type="ftr" sz="quarter" idx="11"/>
          </p:nvPr>
        </p:nvSpPr>
        <p:spPr/>
        <p:txBody>
          <a:bodyPr/>
          <a:lstStyle/>
          <a:p>
            <a:r>
              <a:rPr lang="en-US" altLang="en-US" dirty="0"/>
              <a:t>Incident Command Overview</a:t>
            </a:r>
          </a:p>
        </p:txBody>
      </p:sp>
      <p:sp>
        <p:nvSpPr>
          <p:cNvPr id="4" name="Slide Number Placeholder 3">
            <a:extLst>
              <a:ext uri="{FF2B5EF4-FFF2-40B4-BE49-F238E27FC236}">
                <a16:creationId xmlns:a16="http://schemas.microsoft.com/office/drawing/2014/main" id="{B548BA39-BD4B-BD59-F8FA-1CBF40DC51C5}"/>
              </a:ext>
            </a:extLst>
          </p:cNvPr>
          <p:cNvSpPr>
            <a:spLocks noGrp="1"/>
          </p:cNvSpPr>
          <p:nvPr>
            <p:ph type="sldNum" sz="quarter" idx="12"/>
          </p:nvPr>
        </p:nvSpPr>
        <p:spPr/>
        <p:txBody>
          <a:bodyPr/>
          <a:lstStyle/>
          <a:p>
            <a:fld id="{5A4C3638-3B6E-A347-9316-374F7405093F}" type="slidenum">
              <a:rPr lang="en-US" altLang="en-US" smtClean="0"/>
              <a:pPr/>
              <a:t>12</a:t>
            </a:fld>
            <a:endParaRPr lang="en-US" altLang="en-US" dirty="0"/>
          </a:p>
        </p:txBody>
      </p:sp>
    </p:spTree>
    <p:extLst>
      <p:ext uri="{BB962C8B-B14F-4D97-AF65-F5344CB8AC3E}">
        <p14:creationId xmlns:p14="http://schemas.microsoft.com/office/powerpoint/2010/main" val="3062634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D03F38F-C13C-AA3D-03E8-2EF59FA1BC15}"/>
              </a:ext>
            </a:extLst>
          </p:cNvPr>
          <p:cNvSpPr>
            <a:spLocks noGrp="1" noChangeArrowheads="1"/>
          </p:cNvSpPr>
          <p:nvPr>
            <p:ph type="title"/>
          </p:nvPr>
        </p:nvSpPr>
        <p:spPr>
          <a:xfrm>
            <a:off x="690563" y="228600"/>
            <a:ext cx="7772400" cy="1524000"/>
          </a:xfrm>
        </p:spPr>
        <p:txBody>
          <a:bodyPr/>
          <a:lstStyle/>
          <a:p>
            <a:r>
              <a:rPr lang="en-US" altLang="en-US" dirty="0"/>
              <a:t>Weaknesses Addressed by ICS</a:t>
            </a:r>
          </a:p>
        </p:txBody>
      </p:sp>
      <p:sp>
        <p:nvSpPr>
          <p:cNvPr id="27651" name="Rectangle 3">
            <a:extLst>
              <a:ext uri="{FF2B5EF4-FFF2-40B4-BE49-F238E27FC236}">
                <a16:creationId xmlns:a16="http://schemas.microsoft.com/office/drawing/2014/main" id="{3FA394B7-41F5-DA85-7C92-FA99437E53BF}"/>
              </a:ext>
            </a:extLst>
          </p:cNvPr>
          <p:cNvSpPr>
            <a:spLocks noGrp="1" noChangeArrowheads="1"/>
          </p:cNvSpPr>
          <p:nvPr>
            <p:ph idx="1"/>
          </p:nvPr>
        </p:nvSpPr>
        <p:spPr>
          <a:xfrm>
            <a:off x="685800" y="1676400"/>
            <a:ext cx="7772400" cy="4724400"/>
          </a:xfrm>
        </p:spPr>
        <p:txBody>
          <a:bodyPr>
            <a:normAutofit/>
          </a:bodyPr>
          <a:lstStyle/>
          <a:p>
            <a:r>
              <a:rPr lang="en-US" altLang="en-US" sz="2400" dirty="0"/>
              <a:t>Lack of accountability, including unclear chain of command and supervision.</a:t>
            </a:r>
          </a:p>
          <a:p>
            <a:r>
              <a:rPr lang="en-US" altLang="en-US" sz="2400" dirty="0"/>
              <a:t>Poor communication, including system and terminology problems.</a:t>
            </a:r>
          </a:p>
          <a:p>
            <a:r>
              <a:rPr lang="en-US" altLang="en-US" sz="2400" dirty="0"/>
              <a:t>Lack of an orderly, systematic planning process.</a:t>
            </a:r>
          </a:p>
          <a:p>
            <a:r>
              <a:rPr lang="en-US" altLang="en-US" sz="2400" dirty="0"/>
              <a:t>No common, flexible, predesigned management structure.</a:t>
            </a:r>
          </a:p>
          <a:p>
            <a:r>
              <a:rPr lang="en-US" altLang="en-US" sz="2400" dirty="0"/>
              <a:t>No predefined methods to integrate interagency requirements into the management structure and planning process.</a:t>
            </a:r>
          </a:p>
        </p:txBody>
      </p:sp>
      <p:sp>
        <p:nvSpPr>
          <p:cNvPr id="2" name="Date Placeholder 1">
            <a:extLst>
              <a:ext uri="{FF2B5EF4-FFF2-40B4-BE49-F238E27FC236}">
                <a16:creationId xmlns:a16="http://schemas.microsoft.com/office/drawing/2014/main" id="{993A66B0-600F-E98A-C26E-8DFA9EC4A6C3}"/>
              </a:ext>
            </a:extLst>
          </p:cNvPr>
          <p:cNvSpPr>
            <a:spLocks noGrp="1"/>
          </p:cNvSpPr>
          <p:nvPr>
            <p:ph type="dt" sz="half" idx="10"/>
          </p:nvPr>
        </p:nvSpPr>
        <p:spPr/>
        <p:txBody>
          <a:bodyPr/>
          <a:lstStyle/>
          <a:p>
            <a:fld id="{C76C2937-C4DD-A043-8DC3-A82203F94C37}" type="datetime1">
              <a:rPr lang="en-US" altLang="en-US" smtClean="0"/>
              <a:t>1/18/23</a:t>
            </a:fld>
            <a:endParaRPr lang="en-US" altLang="en-US" dirty="0"/>
          </a:p>
        </p:txBody>
      </p:sp>
      <p:sp>
        <p:nvSpPr>
          <p:cNvPr id="3" name="Footer Placeholder 2">
            <a:extLst>
              <a:ext uri="{FF2B5EF4-FFF2-40B4-BE49-F238E27FC236}">
                <a16:creationId xmlns:a16="http://schemas.microsoft.com/office/drawing/2014/main" id="{2140ABE3-A2FA-92E9-31EA-28F7329F8D3F}"/>
              </a:ext>
            </a:extLst>
          </p:cNvPr>
          <p:cNvSpPr>
            <a:spLocks noGrp="1"/>
          </p:cNvSpPr>
          <p:nvPr>
            <p:ph type="ftr" sz="quarter" idx="11"/>
          </p:nvPr>
        </p:nvSpPr>
        <p:spPr/>
        <p:txBody>
          <a:bodyPr/>
          <a:lstStyle/>
          <a:p>
            <a:r>
              <a:rPr lang="en-US" altLang="en-US" dirty="0"/>
              <a:t>Incident Command Overview</a:t>
            </a:r>
          </a:p>
        </p:txBody>
      </p:sp>
      <p:sp>
        <p:nvSpPr>
          <p:cNvPr id="4" name="Slide Number Placeholder 3">
            <a:extLst>
              <a:ext uri="{FF2B5EF4-FFF2-40B4-BE49-F238E27FC236}">
                <a16:creationId xmlns:a16="http://schemas.microsoft.com/office/drawing/2014/main" id="{F33A0643-A7A0-6657-9AE2-68BE70E49642}"/>
              </a:ext>
            </a:extLst>
          </p:cNvPr>
          <p:cNvSpPr>
            <a:spLocks noGrp="1"/>
          </p:cNvSpPr>
          <p:nvPr>
            <p:ph type="sldNum" sz="quarter" idx="12"/>
          </p:nvPr>
        </p:nvSpPr>
        <p:spPr/>
        <p:txBody>
          <a:bodyPr/>
          <a:lstStyle/>
          <a:p>
            <a:fld id="{5A4C3638-3B6E-A347-9316-374F7405093F}" type="slidenum">
              <a:rPr lang="en-US" altLang="en-US" smtClean="0"/>
              <a:pPr/>
              <a:t>13</a:t>
            </a:fld>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1B5762CC-2913-F462-D703-2BE01CE68ED5}"/>
              </a:ext>
            </a:extLst>
          </p:cNvPr>
          <p:cNvSpPr>
            <a:spLocks noGrp="1" noChangeArrowheads="1"/>
          </p:cNvSpPr>
          <p:nvPr>
            <p:ph type="title"/>
          </p:nvPr>
        </p:nvSpPr>
        <p:spPr>
          <a:xfrm>
            <a:off x="685800" y="0"/>
            <a:ext cx="7772400" cy="1524000"/>
          </a:xfrm>
        </p:spPr>
        <p:txBody>
          <a:bodyPr/>
          <a:lstStyle/>
          <a:p>
            <a:r>
              <a:rPr lang="en-US" altLang="en-US" dirty="0"/>
              <a:t>What ICS Is Designed To Do</a:t>
            </a:r>
          </a:p>
        </p:txBody>
      </p:sp>
      <p:sp>
        <p:nvSpPr>
          <p:cNvPr id="77827" name="Rectangle 3">
            <a:extLst>
              <a:ext uri="{FF2B5EF4-FFF2-40B4-BE49-F238E27FC236}">
                <a16:creationId xmlns:a16="http://schemas.microsoft.com/office/drawing/2014/main" id="{1EFAB315-134D-187A-3DAD-7F1A5563FD38}"/>
              </a:ext>
            </a:extLst>
          </p:cNvPr>
          <p:cNvSpPr>
            <a:spLocks noGrp="1" noChangeArrowheads="1"/>
          </p:cNvSpPr>
          <p:nvPr>
            <p:ph idx="1"/>
          </p:nvPr>
        </p:nvSpPr>
        <p:spPr>
          <a:xfrm>
            <a:off x="457200" y="1447800"/>
            <a:ext cx="8153400" cy="4572000"/>
          </a:xfrm>
        </p:spPr>
        <p:txBody>
          <a:bodyPr>
            <a:normAutofit/>
          </a:bodyPr>
          <a:lstStyle/>
          <a:p>
            <a:r>
              <a:rPr lang="en-US" altLang="en-US" sz="2400" dirty="0"/>
              <a:t>Meet the needs of incidents of any kind or size.</a:t>
            </a:r>
          </a:p>
          <a:p>
            <a:r>
              <a:rPr lang="en-US" altLang="en-US" sz="2400" dirty="0"/>
              <a:t>Allow personnel from a variety of agencies to meld rapidly into a common management structure.</a:t>
            </a:r>
          </a:p>
          <a:p>
            <a:r>
              <a:rPr lang="en-US" altLang="en-US" sz="2400" dirty="0"/>
              <a:t>Provide logistical and administrative support to operational staff.</a:t>
            </a:r>
          </a:p>
          <a:p>
            <a:r>
              <a:rPr lang="en-US" altLang="en-US" sz="2400" dirty="0"/>
              <a:t>Be cost effective by avoiding duplication of efforts.</a:t>
            </a:r>
          </a:p>
          <a:p>
            <a:r>
              <a:rPr lang="en-US" altLang="en-US" sz="2400" dirty="0"/>
              <a:t>ICS has been tested in more than 30 years of emergency and non-emergency applications, by all levels of government and in the private sector.</a:t>
            </a:r>
          </a:p>
        </p:txBody>
      </p:sp>
      <p:sp>
        <p:nvSpPr>
          <p:cNvPr id="2" name="Date Placeholder 1">
            <a:extLst>
              <a:ext uri="{FF2B5EF4-FFF2-40B4-BE49-F238E27FC236}">
                <a16:creationId xmlns:a16="http://schemas.microsoft.com/office/drawing/2014/main" id="{707B258A-79CC-FDC7-B9E2-AB26ED48AC72}"/>
              </a:ext>
            </a:extLst>
          </p:cNvPr>
          <p:cNvSpPr>
            <a:spLocks noGrp="1"/>
          </p:cNvSpPr>
          <p:nvPr>
            <p:ph type="dt" sz="half" idx="10"/>
          </p:nvPr>
        </p:nvSpPr>
        <p:spPr/>
        <p:txBody>
          <a:bodyPr/>
          <a:lstStyle/>
          <a:p>
            <a:fld id="{AB91AF2C-DBA3-9643-BB40-D138B32EB60C}" type="datetime1">
              <a:rPr lang="en-US" altLang="en-US" smtClean="0"/>
              <a:t>1/18/23</a:t>
            </a:fld>
            <a:endParaRPr lang="en-US" altLang="en-US" dirty="0"/>
          </a:p>
        </p:txBody>
      </p:sp>
      <p:sp>
        <p:nvSpPr>
          <p:cNvPr id="3" name="Footer Placeholder 2">
            <a:extLst>
              <a:ext uri="{FF2B5EF4-FFF2-40B4-BE49-F238E27FC236}">
                <a16:creationId xmlns:a16="http://schemas.microsoft.com/office/drawing/2014/main" id="{3EF5D269-345A-CEE4-4982-FDCFAA2DB83D}"/>
              </a:ext>
            </a:extLst>
          </p:cNvPr>
          <p:cNvSpPr>
            <a:spLocks noGrp="1"/>
          </p:cNvSpPr>
          <p:nvPr>
            <p:ph type="ftr" sz="quarter" idx="11"/>
          </p:nvPr>
        </p:nvSpPr>
        <p:spPr/>
        <p:txBody>
          <a:bodyPr/>
          <a:lstStyle/>
          <a:p>
            <a:r>
              <a:rPr lang="en-US" altLang="en-US" dirty="0"/>
              <a:t>Incident Command Overview</a:t>
            </a:r>
          </a:p>
        </p:txBody>
      </p:sp>
      <p:sp>
        <p:nvSpPr>
          <p:cNvPr id="4" name="Slide Number Placeholder 3">
            <a:extLst>
              <a:ext uri="{FF2B5EF4-FFF2-40B4-BE49-F238E27FC236}">
                <a16:creationId xmlns:a16="http://schemas.microsoft.com/office/drawing/2014/main" id="{8C2925ED-151C-EE96-EE74-058C458CACEC}"/>
              </a:ext>
            </a:extLst>
          </p:cNvPr>
          <p:cNvSpPr>
            <a:spLocks noGrp="1"/>
          </p:cNvSpPr>
          <p:nvPr>
            <p:ph type="sldNum" sz="quarter" idx="12"/>
          </p:nvPr>
        </p:nvSpPr>
        <p:spPr/>
        <p:txBody>
          <a:bodyPr/>
          <a:lstStyle/>
          <a:p>
            <a:fld id="{5A4C3638-3B6E-A347-9316-374F7405093F}" type="slidenum">
              <a:rPr lang="en-US" altLang="en-US" smtClean="0"/>
              <a:pPr/>
              <a:t>14</a:t>
            </a:fld>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D23E937-24FD-C4A2-6C30-64BB463022CB}"/>
              </a:ext>
            </a:extLst>
          </p:cNvPr>
          <p:cNvSpPr>
            <a:spLocks noGrp="1"/>
          </p:cNvSpPr>
          <p:nvPr>
            <p:ph type="dt" sz="half" idx="10"/>
          </p:nvPr>
        </p:nvSpPr>
        <p:spPr/>
        <p:txBody>
          <a:bodyPr/>
          <a:lstStyle/>
          <a:p>
            <a:fld id="{38D60746-EEB8-3946-8007-21C606325854}" type="datetime1">
              <a:rPr lang="en-US" altLang="en-US" smtClean="0"/>
              <a:t>1/18/23</a:t>
            </a:fld>
            <a:endParaRPr lang="en-US" altLang="en-US" dirty="0"/>
          </a:p>
        </p:txBody>
      </p:sp>
      <p:sp>
        <p:nvSpPr>
          <p:cNvPr id="5" name="Footer Placeholder 4">
            <a:extLst>
              <a:ext uri="{FF2B5EF4-FFF2-40B4-BE49-F238E27FC236}">
                <a16:creationId xmlns:a16="http://schemas.microsoft.com/office/drawing/2014/main" id="{723751F4-7744-75FF-0058-F61D05D0E28F}"/>
              </a:ext>
            </a:extLst>
          </p:cNvPr>
          <p:cNvSpPr>
            <a:spLocks noGrp="1"/>
          </p:cNvSpPr>
          <p:nvPr>
            <p:ph type="ftr" sz="quarter" idx="11"/>
          </p:nvPr>
        </p:nvSpPr>
        <p:spPr/>
        <p:txBody>
          <a:bodyPr/>
          <a:lstStyle/>
          <a:p>
            <a:r>
              <a:rPr lang="en-US" altLang="en-US" dirty="0"/>
              <a:t>Incident Command Overview</a:t>
            </a:r>
          </a:p>
        </p:txBody>
      </p:sp>
      <p:sp>
        <p:nvSpPr>
          <p:cNvPr id="6" name="Slide Number Placeholder 5">
            <a:extLst>
              <a:ext uri="{FF2B5EF4-FFF2-40B4-BE49-F238E27FC236}">
                <a16:creationId xmlns:a16="http://schemas.microsoft.com/office/drawing/2014/main" id="{A2E3BACC-A1BD-21EE-0B87-C0AE570FD4AC}"/>
              </a:ext>
            </a:extLst>
          </p:cNvPr>
          <p:cNvSpPr>
            <a:spLocks noGrp="1"/>
          </p:cNvSpPr>
          <p:nvPr>
            <p:ph type="sldNum" sz="quarter" idx="12"/>
          </p:nvPr>
        </p:nvSpPr>
        <p:spPr/>
        <p:txBody>
          <a:bodyPr/>
          <a:lstStyle/>
          <a:p>
            <a:fld id="{5A4C3638-3B6E-A347-9316-374F7405093F}" type="slidenum">
              <a:rPr lang="en-US" altLang="en-US" smtClean="0"/>
              <a:pPr/>
              <a:t>15</a:t>
            </a:fld>
            <a:endParaRPr lang="en-US" altLang="en-US" dirty="0"/>
          </a:p>
        </p:txBody>
      </p:sp>
      <p:sp>
        <p:nvSpPr>
          <p:cNvPr id="7" name="Rectangle 2">
            <a:extLst>
              <a:ext uri="{FF2B5EF4-FFF2-40B4-BE49-F238E27FC236}">
                <a16:creationId xmlns:a16="http://schemas.microsoft.com/office/drawing/2014/main" id="{1CE49AF8-5F6B-0222-250A-BA9A7EBDF501}"/>
              </a:ext>
            </a:extLst>
          </p:cNvPr>
          <p:cNvSpPr txBox="1">
            <a:spLocks noChangeArrowheads="1"/>
          </p:cNvSpPr>
          <p:nvPr/>
        </p:nvSpPr>
        <p:spPr>
          <a:xfrm>
            <a:off x="762000" y="381000"/>
            <a:ext cx="76200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dirty="0"/>
              <a:t>Five Major Management Functions</a:t>
            </a:r>
          </a:p>
        </p:txBody>
      </p:sp>
      <p:grpSp>
        <p:nvGrpSpPr>
          <p:cNvPr id="8" name="Group 3">
            <a:extLst>
              <a:ext uri="{FF2B5EF4-FFF2-40B4-BE49-F238E27FC236}">
                <a16:creationId xmlns:a16="http://schemas.microsoft.com/office/drawing/2014/main" id="{DCDC8475-F416-E0D7-D2D9-E3726A7BD63E}"/>
              </a:ext>
            </a:extLst>
          </p:cNvPr>
          <p:cNvGrpSpPr>
            <a:grpSpLocks/>
          </p:cNvGrpSpPr>
          <p:nvPr/>
        </p:nvGrpSpPr>
        <p:grpSpPr bwMode="auto">
          <a:xfrm>
            <a:off x="863600" y="2057400"/>
            <a:ext cx="7416800" cy="2286000"/>
            <a:chOff x="548" y="1266"/>
            <a:chExt cx="4672" cy="1440"/>
          </a:xfrm>
        </p:grpSpPr>
        <p:sp>
          <p:nvSpPr>
            <p:cNvPr id="9" name="Line 4">
              <a:extLst>
                <a:ext uri="{FF2B5EF4-FFF2-40B4-BE49-F238E27FC236}">
                  <a16:creationId xmlns:a16="http://schemas.microsoft.com/office/drawing/2014/main" id="{8331EDE0-0DC6-FA27-CE4B-3E15B84BF5F3}"/>
                </a:ext>
              </a:extLst>
            </p:cNvPr>
            <p:cNvSpPr>
              <a:spLocks noChangeShapeType="1"/>
            </p:cNvSpPr>
            <p:nvPr/>
          </p:nvSpPr>
          <p:spPr bwMode="auto">
            <a:xfrm>
              <a:off x="4676" y="1974"/>
              <a:ext cx="0" cy="24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 name="Line 5">
              <a:extLst>
                <a:ext uri="{FF2B5EF4-FFF2-40B4-BE49-F238E27FC236}">
                  <a16:creationId xmlns:a16="http://schemas.microsoft.com/office/drawing/2014/main" id="{B94C538D-A9A8-FD07-6033-E79D4DDED1B4}"/>
                </a:ext>
              </a:extLst>
            </p:cNvPr>
            <p:cNvSpPr>
              <a:spLocks noChangeShapeType="1"/>
            </p:cNvSpPr>
            <p:nvPr/>
          </p:nvSpPr>
          <p:spPr bwMode="auto">
            <a:xfrm>
              <a:off x="3428" y="1986"/>
              <a:ext cx="0" cy="24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 name="Line 6">
              <a:extLst>
                <a:ext uri="{FF2B5EF4-FFF2-40B4-BE49-F238E27FC236}">
                  <a16:creationId xmlns:a16="http://schemas.microsoft.com/office/drawing/2014/main" id="{B68C8561-51B0-D0B2-B13F-EB8CC63DA107}"/>
                </a:ext>
              </a:extLst>
            </p:cNvPr>
            <p:cNvSpPr>
              <a:spLocks noChangeShapeType="1"/>
            </p:cNvSpPr>
            <p:nvPr/>
          </p:nvSpPr>
          <p:spPr bwMode="auto">
            <a:xfrm>
              <a:off x="2852" y="1746"/>
              <a:ext cx="0" cy="24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 name="Line 7">
              <a:extLst>
                <a:ext uri="{FF2B5EF4-FFF2-40B4-BE49-F238E27FC236}">
                  <a16:creationId xmlns:a16="http://schemas.microsoft.com/office/drawing/2014/main" id="{C7357B8A-BAC6-48AA-BDA5-950A4CA396DB}"/>
                </a:ext>
              </a:extLst>
            </p:cNvPr>
            <p:cNvSpPr>
              <a:spLocks noChangeShapeType="1"/>
            </p:cNvSpPr>
            <p:nvPr/>
          </p:nvSpPr>
          <p:spPr bwMode="auto">
            <a:xfrm>
              <a:off x="2276" y="1986"/>
              <a:ext cx="0" cy="24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 name="Line 8">
              <a:extLst>
                <a:ext uri="{FF2B5EF4-FFF2-40B4-BE49-F238E27FC236}">
                  <a16:creationId xmlns:a16="http://schemas.microsoft.com/office/drawing/2014/main" id="{E696729C-DB0E-D3F9-2366-FA85EAC62023}"/>
                </a:ext>
              </a:extLst>
            </p:cNvPr>
            <p:cNvSpPr>
              <a:spLocks noChangeShapeType="1"/>
            </p:cNvSpPr>
            <p:nvPr/>
          </p:nvSpPr>
          <p:spPr bwMode="auto">
            <a:xfrm>
              <a:off x="1028" y="1974"/>
              <a:ext cx="0" cy="24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AutoShape 9">
              <a:extLst>
                <a:ext uri="{FF2B5EF4-FFF2-40B4-BE49-F238E27FC236}">
                  <a16:creationId xmlns:a16="http://schemas.microsoft.com/office/drawing/2014/main" id="{96CD2305-031D-FA25-246B-EADD15AD742A}"/>
                </a:ext>
              </a:extLst>
            </p:cNvPr>
            <p:cNvSpPr>
              <a:spLocks noChangeArrowheads="1"/>
            </p:cNvSpPr>
            <p:nvPr/>
          </p:nvSpPr>
          <p:spPr bwMode="auto">
            <a:xfrm>
              <a:off x="2948" y="2178"/>
              <a:ext cx="1008" cy="528"/>
            </a:xfrm>
            <a:prstGeom prst="roundRect">
              <a:avLst>
                <a:gd name="adj" fmla="val 16667"/>
              </a:avLst>
            </a:prstGeom>
            <a:solidFill>
              <a:srgbClr val="003399"/>
            </a:solidFill>
            <a:ln w="381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 name="Text Box 10">
              <a:extLst>
                <a:ext uri="{FF2B5EF4-FFF2-40B4-BE49-F238E27FC236}">
                  <a16:creationId xmlns:a16="http://schemas.microsoft.com/office/drawing/2014/main" id="{6F415757-21D0-3C7E-133B-84416B100705}"/>
                </a:ext>
              </a:extLst>
            </p:cNvPr>
            <p:cNvSpPr txBox="1">
              <a:spLocks noChangeArrowheads="1"/>
            </p:cNvSpPr>
            <p:nvPr/>
          </p:nvSpPr>
          <p:spPr bwMode="auto">
            <a:xfrm>
              <a:off x="3062" y="2244"/>
              <a:ext cx="76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dirty="0">
                  <a:solidFill>
                    <a:srgbClr val="FFFF00"/>
                  </a:solidFill>
                  <a:latin typeface="Tahoma" panose="020B0604030504040204" pitchFamily="34" charset="0"/>
                </a:rPr>
                <a:t>Logistics Section</a:t>
              </a:r>
            </a:p>
          </p:txBody>
        </p:sp>
        <p:sp>
          <p:nvSpPr>
            <p:cNvPr id="16" name="AutoShape 11">
              <a:extLst>
                <a:ext uri="{FF2B5EF4-FFF2-40B4-BE49-F238E27FC236}">
                  <a16:creationId xmlns:a16="http://schemas.microsoft.com/office/drawing/2014/main" id="{C598A380-70E0-2E02-E6CE-2D309FBED465}"/>
                </a:ext>
              </a:extLst>
            </p:cNvPr>
            <p:cNvSpPr>
              <a:spLocks noChangeArrowheads="1"/>
            </p:cNvSpPr>
            <p:nvPr/>
          </p:nvSpPr>
          <p:spPr bwMode="auto">
            <a:xfrm>
              <a:off x="4148" y="2178"/>
              <a:ext cx="1008" cy="528"/>
            </a:xfrm>
            <a:prstGeom prst="roundRect">
              <a:avLst>
                <a:gd name="adj" fmla="val 16667"/>
              </a:avLst>
            </a:prstGeom>
            <a:solidFill>
              <a:srgbClr val="003399"/>
            </a:solidFill>
            <a:ln w="381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 name="Text Box 12">
              <a:extLst>
                <a:ext uri="{FF2B5EF4-FFF2-40B4-BE49-F238E27FC236}">
                  <a16:creationId xmlns:a16="http://schemas.microsoft.com/office/drawing/2014/main" id="{977C87B9-CA17-144D-324E-F4BAFC02809D}"/>
                </a:ext>
              </a:extLst>
            </p:cNvPr>
            <p:cNvSpPr txBox="1">
              <a:spLocks noChangeArrowheads="1"/>
            </p:cNvSpPr>
            <p:nvPr/>
          </p:nvSpPr>
          <p:spPr bwMode="auto">
            <a:xfrm>
              <a:off x="4106" y="2166"/>
              <a:ext cx="1114"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dirty="0">
                  <a:solidFill>
                    <a:srgbClr val="FFFF00"/>
                  </a:solidFill>
                  <a:latin typeface="Tahoma" panose="020B0604030504040204" pitchFamily="34" charset="0"/>
                </a:rPr>
                <a:t>Finance/ Administration Section</a:t>
              </a:r>
            </a:p>
          </p:txBody>
        </p:sp>
        <p:sp>
          <p:nvSpPr>
            <p:cNvPr id="18" name="AutoShape 13">
              <a:extLst>
                <a:ext uri="{FF2B5EF4-FFF2-40B4-BE49-F238E27FC236}">
                  <a16:creationId xmlns:a16="http://schemas.microsoft.com/office/drawing/2014/main" id="{F19FB758-8792-5865-2458-2FC49B0EF543}"/>
                </a:ext>
              </a:extLst>
            </p:cNvPr>
            <p:cNvSpPr>
              <a:spLocks noChangeArrowheads="1"/>
            </p:cNvSpPr>
            <p:nvPr/>
          </p:nvSpPr>
          <p:spPr bwMode="auto">
            <a:xfrm>
              <a:off x="548" y="2178"/>
              <a:ext cx="1008" cy="528"/>
            </a:xfrm>
            <a:prstGeom prst="roundRect">
              <a:avLst>
                <a:gd name="adj" fmla="val 16667"/>
              </a:avLst>
            </a:prstGeom>
            <a:solidFill>
              <a:srgbClr val="003399"/>
            </a:solidFill>
            <a:ln w="381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 name="Text Box 14">
              <a:extLst>
                <a:ext uri="{FF2B5EF4-FFF2-40B4-BE49-F238E27FC236}">
                  <a16:creationId xmlns:a16="http://schemas.microsoft.com/office/drawing/2014/main" id="{B8CA9A3F-60F0-4533-786E-BFF73F47A67C}"/>
                </a:ext>
              </a:extLst>
            </p:cNvPr>
            <p:cNvSpPr txBox="1">
              <a:spLocks noChangeArrowheads="1"/>
            </p:cNvSpPr>
            <p:nvPr/>
          </p:nvSpPr>
          <p:spPr bwMode="auto">
            <a:xfrm>
              <a:off x="632" y="2244"/>
              <a:ext cx="83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dirty="0">
                  <a:solidFill>
                    <a:srgbClr val="FFFF00"/>
                  </a:solidFill>
                  <a:latin typeface="Tahoma" panose="020B0604030504040204" pitchFamily="34" charset="0"/>
                </a:rPr>
                <a:t>Operations Section</a:t>
              </a:r>
            </a:p>
          </p:txBody>
        </p:sp>
        <p:sp>
          <p:nvSpPr>
            <p:cNvPr id="20" name="AutoShape 15">
              <a:extLst>
                <a:ext uri="{FF2B5EF4-FFF2-40B4-BE49-F238E27FC236}">
                  <a16:creationId xmlns:a16="http://schemas.microsoft.com/office/drawing/2014/main" id="{30A86011-91BF-67D0-2231-414611013087}"/>
                </a:ext>
              </a:extLst>
            </p:cNvPr>
            <p:cNvSpPr>
              <a:spLocks noChangeArrowheads="1"/>
            </p:cNvSpPr>
            <p:nvPr/>
          </p:nvSpPr>
          <p:spPr bwMode="auto">
            <a:xfrm>
              <a:off x="1748" y="2178"/>
              <a:ext cx="1008" cy="528"/>
            </a:xfrm>
            <a:prstGeom prst="roundRect">
              <a:avLst>
                <a:gd name="adj" fmla="val 16667"/>
              </a:avLst>
            </a:prstGeom>
            <a:solidFill>
              <a:srgbClr val="003399"/>
            </a:solidFill>
            <a:ln w="381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 name="Text Box 16">
              <a:extLst>
                <a:ext uri="{FF2B5EF4-FFF2-40B4-BE49-F238E27FC236}">
                  <a16:creationId xmlns:a16="http://schemas.microsoft.com/office/drawing/2014/main" id="{D8287751-A106-2D75-1F37-5CFB4665019A}"/>
                </a:ext>
              </a:extLst>
            </p:cNvPr>
            <p:cNvSpPr txBox="1">
              <a:spLocks noChangeArrowheads="1"/>
            </p:cNvSpPr>
            <p:nvPr/>
          </p:nvSpPr>
          <p:spPr bwMode="auto">
            <a:xfrm>
              <a:off x="1862" y="2244"/>
              <a:ext cx="76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dirty="0">
                  <a:solidFill>
                    <a:srgbClr val="FFFF00"/>
                  </a:solidFill>
                  <a:latin typeface="Tahoma" panose="020B0604030504040204" pitchFamily="34" charset="0"/>
                </a:rPr>
                <a:t>Planning Section</a:t>
              </a:r>
            </a:p>
          </p:txBody>
        </p:sp>
        <p:sp>
          <p:nvSpPr>
            <p:cNvPr id="22" name="AutoShape 17">
              <a:extLst>
                <a:ext uri="{FF2B5EF4-FFF2-40B4-BE49-F238E27FC236}">
                  <a16:creationId xmlns:a16="http://schemas.microsoft.com/office/drawing/2014/main" id="{D4B80D77-C035-5B74-E940-DA126575256A}"/>
                </a:ext>
              </a:extLst>
            </p:cNvPr>
            <p:cNvSpPr>
              <a:spLocks noChangeArrowheads="1"/>
            </p:cNvSpPr>
            <p:nvPr/>
          </p:nvSpPr>
          <p:spPr bwMode="auto">
            <a:xfrm>
              <a:off x="2348" y="1266"/>
              <a:ext cx="1008" cy="528"/>
            </a:xfrm>
            <a:prstGeom prst="roundRect">
              <a:avLst>
                <a:gd name="adj" fmla="val 16667"/>
              </a:avLst>
            </a:prstGeom>
            <a:solidFill>
              <a:srgbClr val="FFFF00"/>
            </a:solidFill>
            <a:ln w="381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 name="Text Box 18">
              <a:extLst>
                <a:ext uri="{FF2B5EF4-FFF2-40B4-BE49-F238E27FC236}">
                  <a16:creationId xmlns:a16="http://schemas.microsoft.com/office/drawing/2014/main" id="{57F9ABF3-C6AE-C2E9-2958-4BC56AFA49DD}"/>
                </a:ext>
              </a:extLst>
            </p:cNvPr>
            <p:cNvSpPr txBox="1">
              <a:spLocks noChangeArrowheads="1"/>
            </p:cNvSpPr>
            <p:nvPr/>
          </p:nvSpPr>
          <p:spPr bwMode="auto">
            <a:xfrm>
              <a:off x="2462" y="1332"/>
              <a:ext cx="76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dirty="0">
                  <a:solidFill>
                    <a:srgbClr val="003399"/>
                  </a:solidFill>
                  <a:latin typeface="Tahoma" panose="020B0604030504040204" pitchFamily="34" charset="0"/>
                </a:rPr>
                <a:t>Incident Command</a:t>
              </a:r>
            </a:p>
          </p:txBody>
        </p:sp>
        <p:sp>
          <p:nvSpPr>
            <p:cNvPr id="24" name="Line 19">
              <a:extLst>
                <a:ext uri="{FF2B5EF4-FFF2-40B4-BE49-F238E27FC236}">
                  <a16:creationId xmlns:a16="http://schemas.microsoft.com/office/drawing/2014/main" id="{2F3FE19E-8C32-8E60-5FF7-A3FDD4E57EA2}"/>
                </a:ext>
              </a:extLst>
            </p:cNvPr>
            <p:cNvSpPr>
              <a:spLocks noChangeShapeType="1"/>
            </p:cNvSpPr>
            <p:nvPr/>
          </p:nvSpPr>
          <p:spPr bwMode="auto">
            <a:xfrm>
              <a:off x="1028" y="1986"/>
              <a:ext cx="3648"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Tree>
    <p:extLst>
      <p:ext uri="{BB962C8B-B14F-4D97-AF65-F5344CB8AC3E}">
        <p14:creationId xmlns:p14="http://schemas.microsoft.com/office/powerpoint/2010/main" val="384966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D23E937-24FD-C4A2-6C30-64BB463022CB}"/>
              </a:ext>
            </a:extLst>
          </p:cNvPr>
          <p:cNvSpPr>
            <a:spLocks noGrp="1"/>
          </p:cNvSpPr>
          <p:nvPr>
            <p:ph type="dt" sz="half" idx="10"/>
          </p:nvPr>
        </p:nvSpPr>
        <p:spPr/>
        <p:txBody>
          <a:bodyPr/>
          <a:lstStyle/>
          <a:p>
            <a:fld id="{38D60746-EEB8-3946-8007-21C606325854}" type="datetime1">
              <a:rPr lang="en-US" altLang="en-US" smtClean="0"/>
              <a:t>1/18/23</a:t>
            </a:fld>
            <a:endParaRPr lang="en-US" altLang="en-US" dirty="0"/>
          </a:p>
        </p:txBody>
      </p:sp>
      <p:sp>
        <p:nvSpPr>
          <p:cNvPr id="5" name="Footer Placeholder 4">
            <a:extLst>
              <a:ext uri="{FF2B5EF4-FFF2-40B4-BE49-F238E27FC236}">
                <a16:creationId xmlns:a16="http://schemas.microsoft.com/office/drawing/2014/main" id="{723751F4-7744-75FF-0058-F61D05D0E28F}"/>
              </a:ext>
            </a:extLst>
          </p:cNvPr>
          <p:cNvSpPr>
            <a:spLocks noGrp="1"/>
          </p:cNvSpPr>
          <p:nvPr>
            <p:ph type="ftr" sz="quarter" idx="11"/>
          </p:nvPr>
        </p:nvSpPr>
        <p:spPr/>
        <p:txBody>
          <a:bodyPr/>
          <a:lstStyle/>
          <a:p>
            <a:r>
              <a:rPr lang="en-US" altLang="en-US" dirty="0"/>
              <a:t>Incident Command Overview</a:t>
            </a:r>
          </a:p>
        </p:txBody>
      </p:sp>
      <p:sp>
        <p:nvSpPr>
          <p:cNvPr id="6" name="Slide Number Placeholder 5">
            <a:extLst>
              <a:ext uri="{FF2B5EF4-FFF2-40B4-BE49-F238E27FC236}">
                <a16:creationId xmlns:a16="http://schemas.microsoft.com/office/drawing/2014/main" id="{A2E3BACC-A1BD-21EE-0B87-C0AE570FD4AC}"/>
              </a:ext>
            </a:extLst>
          </p:cNvPr>
          <p:cNvSpPr>
            <a:spLocks noGrp="1"/>
          </p:cNvSpPr>
          <p:nvPr>
            <p:ph type="sldNum" sz="quarter" idx="12"/>
          </p:nvPr>
        </p:nvSpPr>
        <p:spPr/>
        <p:txBody>
          <a:bodyPr/>
          <a:lstStyle/>
          <a:p>
            <a:fld id="{5A4C3638-3B6E-A347-9316-374F7405093F}" type="slidenum">
              <a:rPr lang="en-US" altLang="en-US" smtClean="0"/>
              <a:pPr/>
              <a:t>16</a:t>
            </a:fld>
            <a:endParaRPr lang="en-US" altLang="en-US" dirty="0"/>
          </a:p>
        </p:txBody>
      </p:sp>
      <p:sp>
        <p:nvSpPr>
          <p:cNvPr id="7" name="Rectangle 2">
            <a:extLst>
              <a:ext uri="{FF2B5EF4-FFF2-40B4-BE49-F238E27FC236}">
                <a16:creationId xmlns:a16="http://schemas.microsoft.com/office/drawing/2014/main" id="{1CE49AF8-5F6B-0222-250A-BA9A7EBDF501}"/>
              </a:ext>
            </a:extLst>
          </p:cNvPr>
          <p:cNvSpPr txBox="1">
            <a:spLocks noChangeArrowheads="1"/>
          </p:cNvSpPr>
          <p:nvPr/>
        </p:nvSpPr>
        <p:spPr>
          <a:xfrm>
            <a:off x="762000" y="381000"/>
            <a:ext cx="7620000" cy="1143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dirty="0"/>
              <a:t>Five Major Management Functions</a:t>
            </a:r>
          </a:p>
        </p:txBody>
      </p:sp>
      <p:grpSp>
        <p:nvGrpSpPr>
          <p:cNvPr id="8" name="Group 3">
            <a:extLst>
              <a:ext uri="{FF2B5EF4-FFF2-40B4-BE49-F238E27FC236}">
                <a16:creationId xmlns:a16="http://schemas.microsoft.com/office/drawing/2014/main" id="{DCDC8475-F416-E0D7-D2D9-E3726A7BD63E}"/>
              </a:ext>
            </a:extLst>
          </p:cNvPr>
          <p:cNvGrpSpPr>
            <a:grpSpLocks/>
          </p:cNvGrpSpPr>
          <p:nvPr/>
        </p:nvGrpSpPr>
        <p:grpSpPr bwMode="auto">
          <a:xfrm>
            <a:off x="863600" y="2057400"/>
            <a:ext cx="7416800" cy="2286000"/>
            <a:chOff x="548" y="1266"/>
            <a:chExt cx="4672" cy="1440"/>
          </a:xfrm>
        </p:grpSpPr>
        <p:sp>
          <p:nvSpPr>
            <p:cNvPr id="9" name="Line 4">
              <a:extLst>
                <a:ext uri="{FF2B5EF4-FFF2-40B4-BE49-F238E27FC236}">
                  <a16:creationId xmlns:a16="http://schemas.microsoft.com/office/drawing/2014/main" id="{8331EDE0-0DC6-FA27-CE4B-3E15B84BF5F3}"/>
                </a:ext>
              </a:extLst>
            </p:cNvPr>
            <p:cNvSpPr>
              <a:spLocks noChangeShapeType="1"/>
            </p:cNvSpPr>
            <p:nvPr/>
          </p:nvSpPr>
          <p:spPr bwMode="auto">
            <a:xfrm>
              <a:off x="4676" y="1974"/>
              <a:ext cx="0" cy="24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 name="Line 5">
              <a:extLst>
                <a:ext uri="{FF2B5EF4-FFF2-40B4-BE49-F238E27FC236}">
                  <a16:creationId xmlns:a16="http://schemas.microsoft.com/office/drawing/2014/main" id="{B94C538D-A9A8-FD07-6033-E79D4DDED1B4}"/>
                </a:ext>
              </a:extLst>
            </p:cNvPr>
            <p:cNvSpPr>
              <a:spLocks noChangeShapeType="1"/>
            </p:cNvSpPr>
            <p:nvPr/>
          </p:nvSpPr>
          <p:spPr bwMode="auto">
            <a:xfrm>
              <a:off x="3428" y="1986"/>
              <a:ext cx="0" cy="24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 name="Line 6">
              <a:extLst>
                <a:ext uri="{FF2B5EF4-FFF2-40B4-BE49-F238E27FC236}">
                  <a16:creationId xmlns:a16="http://schemas.microsoft.com/office/drawing/2014/main" id="{B68C8561-51B0-D0B2-B13F-EB8CC63DA107}"/>
                </a:ext>
              </a:extLst>
            </p:cNvPr>
            <p:cNvSpPr>
              <a:spLocks noChangeShapeType="1"/>
            </p:cNvSpPr>
            <p:nvPr/>
          </p:nvSpPr>
          <p:spPr bwMode="auto">
            <a:xfrm>
              <a:off x="2852" y="1746"/>
              <a:ext cx="0" cy="24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 name="Line 7">
              <a:extLst>
                <a:ext uri="{FF2B5EF4-FFF2-40B4-BE49-F238E27FC236}">
                  <a16:creationId xmlns:a16="http://schemas.microsoft.com/office/drawing/2014/main" id="{C7357B8A-BAC6-48AA-BDA5-950A4CA396DB}"/>
                </a:ext>
              </a:extLst>
            </p:cNvPr>
            <p:cNvSpPr>
              <a:spLocks noChangeShapeType="1"/>
            </p:cNvSpPr>
            <p:nvPr/>
          </p:nvSpPr>
          <p:spPr bwMode="auto">
            <a:xfrm>
              <a:off x="2276" y="1986"/>
              <a:ext cx="0" cy="24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 name="Line 8">
              <a:extLst>
                <a:ext uri="{FF2B5EF4-FFF2-40B4-BE49-F238E27FC236}">
                  <a16:creationId xmlns:a16="http://schemas.microsoft.com/office/drawing/2014/main" id="{E696729C-DB0E-D3F9-2366-FA85EAC62023}"/>
                </a:ext>
              </a:extLst>
            </p:cNvPr>
            <p:cNvSpPr>
              <a:spLocks noChangeShapeType="1"/>
            </p:cNvSpPr>
            <p:nvPr/>
          </p:nvSpPr>
          <p:spPr bwMode="auto">
            <a:xfrm>
              <a:off x="1028" y="1974"/>
              <a:ext cx="0" cy="24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AutoShape 9">
              <a:extLst>
                <a:ext uri="{FF2B5EF4-FFF2-40B4-BE49-F238E27FC236}">
                  <a16:creationId xmlns:a16="http://schemas.microsoft.com/office/drawing/2014/main" id="{96CD2305-031D-FA25-246B-EADD15AD742A}"/>
                </a:ext>
              </a:extLst>
            </p:cNvPr>
            <p:cNvSpPr>
              <a:spLocks noChangeArrowheads="1"/>
            </p:cNvSpPr>
            <p:nvPr/>
          </p:nvSpPr>
          <p:spPr bwMode="auto">
            <a:xfrm>
              <a:off x="2948" y="2178"/>
              <a:ext cx="1008" cy="528"/>
            </a:xfrm>
            <a:prstGeom prst="roundRect">
              <a:avLst>
                <a:gd name="adj" fmla="val 16667"/>
              </a:avLst>
            </a:prstGeom>
            <a:solidFill>
              <a:srgbClr val="003399"/>
            </a:solidFill>
            <a:ln w="381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5" name="Text Box 10">
              <a:extLst>
                <a:ext uri="{FF2B5EF4-FFF2-40B4-BE49-F238E27FC236}">
                  <a16:creationId xmlns:a16="http://schemas.microsoft.com/office/drawing/2014/main" id="{6F415757-21D0-3C7E-133B-84416B100705}"/>
                </a:ext>
              </a:extLst>
            </p:cNvPr>
            <p:cNvSpPr txBox="1">
              <a:spLocks noChangeArrowheads="1"/>
            </p:cNvSpPr>
            <p:nvPr/>
          </p:nvSpPr>
          <p:spPr bwMode="auto">
            <a:xfrm>
              <a:off x="3062" y="2244"/>
              <a:ext cx="76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dirty="0">
                  <a:solidFill>
                    <a:srgbClr val="FFFF00"/>
                  </a:solidFill>
                  <a:latin typeface="Tahoma" panose="020B0604030504040204" pitchFamily="34" charset="0"/>
                </a:rPr>
                <a:t>Logistics Section</a:t>
              </a:r>
            </a:p>
          </p:txBody>
        </p:sp>
        <p:sp>
          <p:nvSpPr>
            <p:cNvPr id="16" name="AutoShape 11">
              <a:extLst>
                <a:ext uri="{FF2B5EF4-FFF2-40B4-BE49-F238E27FC236}">
                  <a16:creationId xmlns:a16="http://schemas.microsoft.com/office/drawing/2014/main" id="{C598A380-70E0-2E02-E6CE-2D309FBED465}"/>
                </a:ext>
              </a:extLst>
            </p:cNvPr>
            <p:cNvSpPr>
              <a:spLocks noChangeArrowheads="1"/>
            </p:cNvSpPr>
            <p:nvPr/>
          </p:nvSpPr>
          <p:spPr bwMode="auto">
            <a:xfrm>
              <a:off x="4148" y="2178"/>
              <a:ext cx="1008" cy="528"/>
            </a:xfrm>
            <a:prstGeom prst="roundRect">
              <a:avLst>
                <a:gd name="adj" fmla="val 16667"/>
              </a:avLst>
            </a:prstGeom>
            <a:solidFill>
              <a:srgbClr val="003399"/>
            </a:solidFill>
            <a:ln w="381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 name="Text Box 12">
              <a:extLst>
                <a:ext uri="{FF2B5EF4-FFF2-40B4-BE49-F238E27FC236}">
                  <a16:creationId xmlns:a16="http://schemas.microsoft.com/office/drawing/2014/main" id="{977C87B9-CA17-144D-324E-F4BAFC02809D}"/>
                </a:ext>
              </a:extLst>
            </p:cNvPr>
            <p:cNvSpPr txBox="1">
              <a:spLocks noChangeArrowheads="1"/>
            </p:cNvSpPr>
            <p:nvPr/>
          </p:nvSpPr>
          <p:spPr bwMode="auto">
            <a:xfrm>
              <a:off x="4106" y="2166"/>
              <a:ext cx="1114"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dirty="0">
                  <a:solidFill>
                    <a:srgbClr val="FFFF00"/>
                  </a:solidFill>
                  <a:latin typeface="Tahoma" panose="020B0604030504040204" pitchFamily="34" charset="0"/>
                </a:rPr>
                <a:t>Finance/ Administration Section</a:t>
              </a:r>
            </a:p>
          </p:txBody>
        </p:sp>
        <p:sp>
          <p:nvSpPr>
            <p:cNvPr id="18" name="AutoShape 13">
              <a:extLst>
                <a:ext uri="{FF2B5EF4-FFF2-40B4-BE49-F238E27FC236}">
                  <a16:creationId xmlns:a16="http://schemas.microsoft.com/office/drawing/2014/main" id="{F19FB758-8792-5865-2458-2FC49B0EF543}"/>
                </a:ext>
              </a:extLst>
            </p:cNvPr>
            <p:cNvSpPr>
              <a:spLocks noChangeArrowheads="1"/>
            </p:cNvSpPr>
            <p:nvPr/>
          </p:nvSpPr>
          <p:spPr bwMode="auto">
            <a:xfrm>
              <a:off x="548" y="2178"/>
              <a:ext cx="1008" cy="528"/>
            </a:xfrm>
            <a:prstGeom prst="roundRect">
              <a:avLst>
                <a:gd name="adj" fmla="val 16667"/>
              </a:avLst>
            </a:prstGeom>
            <a:solidFill>
              <a:srgbClr val="003399"/>
            </a:solidFill>
            <a:ln w="381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9" name="Text Box 14">
              <a:extLst>
                <a:ext uri="{FF2B5EF4-FFF2-40B4-BE49-F238E27FC236}">
                  <a16:creationId xmlns:a16="http://schemas.microsoft.com/office/drawing/2014/main" id="{B8CA9A3F-60F0-4533-786E-BFF73F47A67C}"/>
                </a:ext>
              </a:extLst>
            </p:cNvPr>
            <p:cNvSpPr txBox="1">
              <a:spLocks noChangeArrowheads="1"/>
            </p:cNvSpPr>
            <p:nvPr/>
          </p:nvSpPr>
          <p:spPr bwMode="auto">
            <a:xfrm>
              <a:off x="632" y="2244"/>
              <a:ext cx="83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dirty="0">
                  <a:solidFill>
                    <a:srgbClr val="FFFF00"/>
                  </a:solidFill>
                  <a:latin typeface="Tahoma" panose="020B0604030504040204" pitchFamily="34" charset="0"/>
                </a:rPr>
                <a:t>Operations Section</a:t>
              </a:r>
            </a:p>
          </p:txBody>
        </p:sp>
        <p:sp>
          <p:nvSpPr>
            <p:cNvPr id="20" name="AutoShape 15">
              <a:extLst>
                <a:ext uri="{FF2B5EF4-FFF2-40B4-BE49-F238E27FC236}">
                  <a16:creationId xmlns:a16="http://schemas.microsoft.com/office/drawing/2014/main" id="{30A86011-91BF-67D0-2231-414611013087}"/>
                </a:ext>
              </a:extLst>
            </p:cNvPr>
            <p:cNvSpPr>
              <a:spLocks noChangeArrowheads="1"/>
            </p:cNvSpPr>
            <p:nvPr/>
          </p:nvSpPr>
          <p:spPr bwMode="auto">
            <a:xfrm>
              <a:off x="1748" y="2178"/>
              <a:ext cx="1008" cy="528"/>
            </a:xfrm>
            <a:prstGeom prst="roundRect">
              <a:avLst>
                <a:gd name="adj" fmla="val 16667"/>
              </a:avLst>
            </a:prstGeom>
            <a:solidFill>
              <a:srgbClr val="003399"/>
            </a:solidFill>
            <a:ln w="381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 name="Text Box 16">
              <a:extLst>
                <a:ext uri="{FF2B5EF4-FFF2-40B4-BE49-F238E27FC236}">
                  <a16:creationId xmlns:a16="http://schemas.microsoft.com/office/drawing/2014/main" id="{D8287751-A106-2D75-1F37-5CFB4665019A}"/>
                </a:ext>
              </a:extLst>
            </p:cNvPr>
            <p:cNvSpPr txBox="1">
              <a:spLocks noChangeArrowheads="1"/>
            </p:cNvSpPr>
            <p:nvPr/>
          </p:nvSpPr>
          <p:spPr bwMode="auto">
            <a:xfrm>
              <a:off x="1862" y="2244"/>
              <a:ext cx="76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dirty="0">
                  <a:solidFill>
                    <a:srgbClr val="FFFF00"/>
                  </a:solidFill>
                  <a:latin typeface="Tahoma" panose="020B0604030504040204" pitchFamily="34" charset="0"/>
                </a:rPr>
                <a:t>Planning Section</a:t>
              </a:r>
            </a:p>
          </p:txBody>
        </p:sp>
        <p:sp>
          <p:nvSpPr>
            <p:cNvPr id="22" name="AutoShape 17">
              <a:extLst>
                <a:ext uri="{FF2B5EF4-FFF2-40B4-BE49-F238E27FC236}">
                  <a16:creationId xmlns:a16="http://schemas.microsoft.com/office/drawing/2014/main" id="{D4B80D77-C035-5B74-E940-DA126575256A}"/>
                </a:ext>
              </a:extLst>
            </p:cNvPr>
            <p:cNvSpPr>
              <a:spLocks noChangeArrowheads="1"/>
            </p:cNvSpPr>
            <p:nvPr/>
          </p:nvSpPr>
          <p:spPr bwMode="auto">
            <a:xfrm>
              <a:off x="2348" y="1266"/>
              <a:ext cx="1008" cy="528"/>
            </a:xfrm>
            <a:prstGeom prst="roundRect">
              <a:avLst>
                <a:gd name="adj" fmla="val 16667"/>
              </a:avLst>
            </a:prstGeom>
            <a:solidFill>
              <a:srgbClr val="FFFF00"/>
            </a:solidFill>
            <a:ln w="381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 name="Text Box 18">
              <a:extLst>
                <a:ext uri="{FF2B5EF4-FFF2-40B4-BE49-F238E27FC236}">
                  <a16:creationId xmlns:a16="http://schemas.microsoft.com/office/drawing/2014/main" id="{57F9ABF3-C6AE-C2E9-2958-4BC56AFA49DD}"/>
                </a:ext>
              </a:extLst>
            </p:cNvPr>
            <p:cNvSpPr txBox="1">
              <a:spLocks noChangeArrowheads="1"/>
            </p:cNvSpPr>
            <p:nvPr/>
          </p:nvSpPr>
          <p:spPr bwMode="auto">
            <a:xfrm>
              <a:off x="2462" y="1332"/>
              <a:ext cx="76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dirty="0">
                  <a:solidFill>
                    <a:srgbClr val="003399"/>
                  </a:solidFill>
                  <a:latin typeface="Tahoma" panose="020B0604030504040204" pitchFamily="34" charset="0"/>
                </a:rPr>
                <a:t>Incident Command</a:t>
              </a:r>
            </a:p>
          </p:txBody>
        </p:sp>
        <p:sp>
          <p:nvSpPr>
            <p:cNvPr id="24" name="Line 19">
              <a:extLst>
                <a:ext uri="{FF2B5EF4-FFF2-40B4-BE49-F238E27FC236}">
                  <a16:creationId xmlns:a16="http://schemas.microsoft.com/office/drawing/2014/main" id="{2F3FE19E-8C32-8E60-5FF7-A3FDD4E57EA2}"/>
                </a:ext>
              </a:extLst>
            </p:cNvPr>
            <p:cNvSpPr>
              <a:spLocks noChangeShapeType="1"/>
            </p:cNvSpPr>
            <p:nvPr/>
          </p:nvSpPr>
          <p:spPr bwMode="auto">
            <a:xfrm>
              <a:off x="1028" y="1986"/>
              <a:ext cx="3648"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2" name="Rounded Rectangle 1">
            <a:extLst>
              <a:ext uri="{FF2B5EF4-FFF2-40B4-BE49-F238E27FC236}">
                <a16:creationId xmlns:a16="http://schemas.microsoft.com/office/drawing/2014/main" id="{29A34E76-4EB2-897B-F310-35A2CD3D253F}"/>
              </a:ext>
            </a:extLst>
          </p:cNvPr>
          <p:cNvSpPr/>
          <p:nvPr/>
        </p:nvSpPr>
        <p:spPr>
          <a:xfrm>
            <a:off x="5943599" y="1524000"/>
            <a:ext cx="2819393" cy="914400"/>
          </a:xfrm>
          <a:prstGeom prst="roundRect">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rPr>
              <a:t>Incident Commander is the only position required, the others are scalable</a:t>
            </a:r>
          </a:p>
        </p:txBody>
      </p:sp>
    </p:spTree>
    <p:extLst>
      <p:ext uri="{BB962C8B-B14F-4D97-AF65-F5344CB8AC3E}">
        <p14:creationId xmlns:p14="http://schemas.microsoft.com/office/powerpoint/2010/main" val="3933211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E530478-2F35-CB5E-88C0-88DC058F3E44}"/>
              </a:ext>
            </a:extLst>
          </p:cNvPr>
          <p:cNvSpPr>
            <a:spLocks noGrp="1" noChangeArrowheads="1"/>
          </p:cNvSpPr>
          <p:nvPr>
            <p:ph type="title"/>
          </p:nvPr>
        </p:nvSpPr>
        <p:spPr>
          <a:xfrm>
            <a:off x="685800" y="457200"/>
            <a:ext cx="7772400" cy="1143000"/>
          </a:xfrm>
        </p:spPr>
        <p:txBody>
          <a:bodyPr/>
          <a:lstStyle/>
          <a:p>
            <a:r>
              <a:rPr lang="en-US" altLang="en-US" dirty="0"/>
              <a:t>ICS Position Titles</a:t>
            </a:r>
          </a:p>
        </p:txBody>
      </p:sp>
      <p:sp>
        <p:nvSpPr>
          <p:cNvPr id="38915" name="Rectangle 3">
            <a:extLst>
              <a:ext uri="{FF2B5EF4-FFF2-40B4-BE49-F238E27FC236}">
                <a16:creationId xmlns:a16="http://schemas.microsoft.com/office/drawing/2014/main" id="{D8671FCC-CC08-D764-925E-3A30AEC4F99D}"/>
              </a:ext>
            </a:extLst>
          </p:cNvPr>
          <p:cNvSpPr>
            <a:spLocks noGrp="1" noChangeArrowheads="1"/>
          </p:cNvSpPr>
          <p:nvPr>
            <p:ph idx="1"/>
          </p:nvPr>
        </p:nvSpPr>
        <p:spPr>
          <a:xfrm>
            <a:off x="4419600" y="1905000"/>
            <a:ext cx="4038600" cy="4114800"/>
          </a:xfrm>
        </p:spPr>
        <p:txBody>
          <a:bodyPr/>
          <a:lstStyle/>
          <a:p>
            <a:pPr>
              <a:lnSpc>
                <a:spcPct val="90000"/>
              </a:lnSpc>
            </a:pPr>
            <a:r>
              <a:rPr lang="en-US" altLang="en-US" dirty="0"/>
              <a:t>Provide a common standard for all users.</a:t>
            </a:r>
          </a:p>
          <a:p>
            <a:pPr>
              <a:lnSpc>
                <a:spcPct val="90000"/>
              </a:lnSpc>
            </a:pPr>
            <a:r>
              <a:rPr lang="en-US" altLang="en-US" dirty="0"/>
              <a:t>Distinct titles allow for filling positions with the most qualified individuals. </a:t>
            </a:r>
          </a:p>
          <a:p>
            <a:pPr>
              <a:lnSpc>
                <a:spcPct val="90000"/>
              </a:lnSpc>
            </a:pPr>
            <a:r>
              <a:rPr lang="en-US" altLang="en-US" dirty="0"/>
              <a:t>Useful when requesting personnel.</a:t>
            </a:r>
          </a:p>
        </p:txBody>
      </p:sp>
      <p:pic>
        <p:nvPicPr>
          <p:cNvPr id="38916" name="Picture 4">
            <a:extLst>
              <a:ext uri="{FF2B5EF4-FFF2-40B4-BE49-F238E27FC236}">
                <a16:creationId xmlns:a16="http://schemas.microsoft.com/office/drawing/2014/main" id="{0887A5D3-59D7-CCA4-3AF1-674B1633402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6575" y="2057400"/>
            <a:ext cx="25114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pic>
        <p:nvPicPr>
          <p:cNvPr id="38917" name="Picture 5">
            <a:extLst>
              <a:ext uri="{FF2B5EF4-FFF2-40B4-BE49-F238E27FC236}">
                <a16:creationId xmlns:a16="http://schemas.microsoft.com/office/drawing/2014/main" id="{15455AE6-FF38-A1F8-5FBB-8BB8B4BD787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63650" y="3581400"/>
            <a:ext cx="2470150"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pic>
        <p:nvPicPr>
          <p:cNvPr id="38918" name="Picture 6">
            <a:extLst>
              <a:ext uri="{FF2B5EF4-FFF2-40B4-BE49-F238E27FC236}">
                <a16:creationId xmlns:a16="http://schemas.microsoft.com/office/drawing/2014/main" id="{A6772EA3-35E7-6A9D-753D-25A5BA590B0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4114800"/>
            <a:ext cx="2057400"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2" name="Date Placeholder 1">
            <a:extLst>
              <a:ext uri="{FF2B5EF4-FFF2-40B4-BE49-F238E27FC236}">
                <a16:creationId xmlns:a16="http://schemas.microsoft.com/office/drawing/2014/main" id="{78A29916-9716-DE26-636B-8550C3A12C87}"/>
              </a:ext>
            </a:extLst>
          </p:cNvPr>
          <p:cNvSpPr>
            <a:spLocks noGrp="1"/>
          </p:cNvSpPr>
          <p:nvPr>
            <p:ph type="dt" sz="half" idx="10"/>
          </p:nvPr>
        </p:nvSpPr>
        <p:spPr/>
        <p:txBody>
          <a:bodyPr/>
          <a:lstStyle/>
          <a:p>
            <a:fld id="{88AB88CC-418D-6C40-B0A9-CAEB93F0E075}" type="datetime1">
              <a:rPr lang="en-US" altLang="en-US" smtClean="0"/>
              <a:t>1/18/23</a:t>
            </a:fld>
            <a:endParaRPr lang="en-US" altLang="en-US" dirty="0"/>
          </a:p>
        </p:txBody>
      </p:sp>
      <p:sp>
        <p:nvSpPr>
          <p:cNvPr id="3" name="Footer Placeholder 2">
            <a:extLst>
              <a:ext uri="{FF2B5EF4-FFF2-40B4-BE49-F238E27FC236}">
                <a16:creationId xmlns:a16="http://schemas.microsoft.com/office/drawing/2014/main" id="{FCF932E4-D108-1FA0-4F60-2D6C71C9BDA2}"/>
              </a:ext>
            </a:extLst>
          </p:cNvPr>
          <p:cNvSpPr>
            <a:spLocks noGrp="1"/>
          </p:cNvSpPr>
          <p:nvPr>
            <p:ph type="ftr" sz="quarter" idx="11"/>
          </p:nvPr>
        </p:nvSpPr>
        <p:spPr/>
        <p:txBody>
          <a:bodyPr/>
          <a:lstStyle/>
          <a:p>
            <a:r>
              <a:rPr lang="en-US" altLang="en-US" dirty="0"/>
              <a:t>Incident Command Overview</a:t>
            </a:r>
          </a:p>
        </p:txBody>
      </p:sp>
      <p:sp>
        <p:nvSpPr>
          <p:cNvPr id="4" name="Slide Number Placeholder 3">
            <a:extLst>
              <a:ext uri="{FF2B5EF4-FFF2-40B4-BE49-F238E27FC236}">
                <a16:creationId xmlns:a16="http://schemas.microsoft.com/office/drawing/2014/main" id="{BE685CBA-7527-6D0C-0BEF-B2D9EEC00F68}"/>
              </a:ext>
            </a:extLst>
          </p:cNvPr>
          <p:cNvSpPr>
            <a:spLocks noGrp="1"/>
          </p:cNvSpPr>
          <p:nvPr>
            <p:ph type="sldNum" sz="quarter" idx="12"/>
          </p:nvPr>
        </p:nvSpPr>
        <p:spPr/>
        <p:txBody>
          <a:bodyPr/>
          <a:lstStyle/>
          <a:p>
            <a:fld id="{5A4C3638-3B6E-A347-9316-374F7405093F}" type="slidenum">
              <a:rPr lang="en-US" altLang="en-US" smtClean="0"/>
              <a:pPr/>
              <a:t>17</a:t>
            </a:fld>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408B4AD-D928-1363-E0E9-92D043EF9C85}"/>
              </a:ext>
            </a:extLst>
          </p:cNvPr>
          <p:cNvSpPr>
            <a:spLocks noGrp="1" noChangeArrowheads="1"/>
          </p:cNvSpPr>
          <p:nvPr>
            <p:ph type="title"/>
          </p:nvPr>
        </p:nvSpPr>
        <p:spPr>
          <a:xfrm>
            <a:off x="381000" y="228600"/>
            <a:ext cx="8382000" cy="1143000"/>
          </a:xfrm>
        </p:spPr>
        <p:txBody>
          <a:bodyPr/>
          <a:lstStyle/>
          <a:p>
            <a:r>
              <a:rPr lang="en-US" altLang="en-US" dirty="0"/>
              <a:t>Formal ICS Organizational Components</a:t>
            </a:r>
          </a:p>
        </p:txBody>
      </p:sp>
      <p:sp>
        <p:nvSpPr>
          <p:cNvPr id="39939" name="Rectangle 3">
            <a:extLst>
              <a:ext uri="{FF2B5EF4-FFF2-40B4-BE49-F238E27FC236}">
                <a16:creationId xmlns:a16="http://schemas.microsoft.com/office/drawing/2014/main" id="{EA785B35-4591-7034-0D20-5EC2E8AFF09B}"/>
              </a:ext>
            </a:extLst>
          </p:cNvPr>
          <p:cNvSpPr>
            <a:spLocks noGrp="1" noChangeArrowheads="1"/>
          </p:cNvSpPr>
          <p:nvPr>
            <p:ph idx="1"/>
          </p:nvPr>
        </p:nvSpPr>
        <p:spPr>
          <a:xfrm>
            <a:off x="4572000" y="1905000"/>
            <a:ext cx="3505200" cy="4114800"/>
          </a:xfrm>
        </p:spPr>
        <p:txBody>
          <a:bodyPr/>
          <a:lstStyle/>
          <a:p>
            <a:r>
              <a:rPr lang="en-US" altLang="en-US" dirty="0"/>
              <a:t>Section</a:t>
            </a:r>
          </a:p>
          <a:p>
            <a:r>
              <a:rPr lang="en-US" altLang="en-US" dirty="0"/>
              <a:t>Division</a:t>
            </a:r>
          </a:p>
          <a:p>
            <a:r>
              <a:rPr lang="en-US" altLang="en-US" dirty="0"/>
              <a:t>Group</a:t>
            </a:r>
          </a:p>
          <a:p>
            <a:r>
              <a:rPr lang="en-US" altLang="en-US" dirty="0"/>
              <a:t>Branch</a:t>
            </a:r>
          </a:p>
          <a:p>
            <a:r>
              <a:rPr lang="en-US" altLang="en-US" dirty="0"/>
              <a:t>Task Force</a:t>
            </a:r>
          </a:p>
          <a:p>
            <a:r>
              <a:rPr lang="en-US" altLang="en-US" dirty="0"/>
              <a:t>Strike Team</a:t>
            </a:r>
          </a:p>
          <a:p>
            <a:r>
              <a:rPr lang="en-US" altLang="en-US" dirty="0"/>
              <a:t>Single Resource</a:t>
            </a:r>
          </a:p>
        </p:txBody>
      </p:sp>
      <p:pic>
        <p:nvPicPr>
          <p:cNvPr id="39940" name="Picture 4" descr="Firefighters listen to evening briefing after a long day on the fireline. &#10;&#10;Photo by Andrea Booher/FEMA News Photo ">
            <a:extLst>
              <a:ext uri="{FF2B5EF4-FFF2-40B4-BE49-F238E27FC236}">
                <a16:creationId xmlns:a16="http://schemas.microsoft.com/office/drawing/2014/main" id="{389D3C80-9886-6FBF-207B-0C5AD7C4EFF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5800" y="1600200"/>
            <a:ext cx="3048000" cy="2287588"/>
          </a:xfrm>
          <a:prstGeom prst="rect">
            <a:avLst/>
          </a:prstGeom>
          <a:noFill/>
          <a:extLst>
            <a:ext uri="{909E8E84-426E-40DD-AFC4-6F175D3DCCD1}">
              <a14:hiddenFill xmlns:a14="http://schemas.microsoft.com/office/drawing/2010/main">
                <a:solidFill>
                  <a:srgbClr val="FFFFFF"/>
                </a:solidFill>
              </a14:hiddenFill>
            </a:ext>
          </a:extLst>
        </p:spPr>
      </p:pic>
      <p:pic>
        <p:nvPicPr>
          <p:cNvPr id="39941" name="Picture 5" descr="New York, NY, September 29, 2001 -- The New York Fire Department continues to work with other rescue teams at the site of the World Trade Center.&#10;...">
            <a:hlinkClick r:id="rId3"/>
            <a:extLst>
              <a:ext uri="{FF2B5EF4-FFF2-40B4-BE49-F238E27FC236}">
                <a16:creationId xmlns:a16="http://schemas.microsoft.com/office/drawing/2014/main" id="{47CC9413-B2C3-650D-1333-690F267ED9C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5800" y="4343400"/>
            <a:ext cx="3124200" cy="208121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D02F07E0-1FD9-B7FF-4296-3660C3E9450D}"/>
              </a:ext>
            </a:extLst>
          </p:cNvPr>
          <p:cNvSpPr>
            <a:spLocks noGrp="1"/>
          </p:cNvSpPr>
          <p:nvPr>
            <p:ph type="dt" sz="half" idx="10"/>
          </p:nvPr>
        </p:nvSpPr>
        <p:spPr/>
        <p:txBody>
          <a:bodyPr/>
          <a:lstStyle/>
          <a:p>
            <a:fld id="{2A053D1E-776F-F14C-910C-56D151C6F066}" type="datetime1">
              <a:rPr lang="en-US" altLang="en-US" smtClean="0"/>
              <a:t>1/18/23</a:t>
            </a:fld>
            <a:endParaRPr lang="en-US" altLang="en-US" dirty="0"/>
          </a:p>
        </p:txBody>
      </p:sp>
      <p:sp>
        <p:nvSpPr>
          <p:cNvPr id="3" name="Footer Placeholder 2">
            <a:extLst>
              <a:ext uri="{FF2B5EF4-FFF2-40B4-BE49-F238E27FC236}">
                <a16:creationId xmlns:a16="http://schemas.microsoft.com/office/drawing/2014/main" id="{1AD17D6B-F078-C782-B27D-DE1182F617F3}"/>
              </a:ext>
            </a:extLst>
          </p:cNvPr>
          <p:cNvSpPr>
            <a:spLocks noGrp="1"/>
          </p:cNvSpPr>
          <p:nvPr>
            <p:ph type="ftr" sz="quarter" idx="11"/>
          </p:nvPr>
        </p:nvSpPr>
        <p:spPr/>
        <p:txBody>
          <a:bodyPr/>
          <a:lstStyle/>
          <a:p>
            <a:r>
              <a:rPr lang="en-US" altLang="en-US" dirty="0"/>
              <a:t>Incident Command Overview</a:t>
            </a:r>
          </a:p>
        </p:txBody>
      </p:sp>
      <p:sp>
        <p:nvSpPr>
          <p:cNvPr id="4" name="Slide Number Placeholder 3">
            <a:extLst>
              <a:ext uri="{FF2B5EF4-FFF2-40B4-BE49-F238E27FC236}">
                <a16:creationId xmlns:a16="http://schemas.microsoft.com/office/drawing/2014/main" id="{06E044F9-DDBB-E6C7-AA3F-EF4D842173B6}"/>
              </a:ext>
            </a:extLst>
          </p:cNvPr>
          <p:cNvSpPr>
            <a:spLocks noGrp="1"/>
          </p:cNvSpPr>
          <p:nvPr>
            <p:ph type="sldNum" sz="quarter" idx="12"/>
          </p:nvPr>
        </p:nvSpPr>
        <p:spPr/>
        <p:txBody>
          <a:bodyPr/>
          <a:lstStyle/>
          <a:p>
            <a:fld id="{5A4C3638-3B6E-A347-9316-374F7405093F}" type="slidenum">
              <a:rPr lang="en-US" altLang="en-US" smtClean="0"/>
              <a:pPr/>
              <a:t>18</a:t>
            </a:fld>
            <a:endParaRPr lang="en-US" altLang="en-US" dirty="0"/>
          </a:p>
        </p:txBody>
      </p:sp>
      <p:sp>
        <p:nvSpPr>
          <p:cNvPr id="5" name="Rounded Rectangle 4">
            <a:extLst>
              <a:ext uri="{FF2B5EF4-FFF2-40B4-BE49-F238E27FC236}">
                <a16:creationId xmlns:a16="http://schemas.microsoft.com/office/drawing/2014/main" id="{636E6F3A-C63A-7CDD-EF79-090FA14B3A50}"/>
              </a:ext>
            </a:extLst>
          </p:cNvPr>
          <p:cNvSpPr/>
          <p:nvPr/>
        </p:nvSpPr>
        <p:spPr>
          <a:xfrm>
            <a:off x="6553200" y="1676400"/>
            <a:ext cx="2438400" cy="2667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Most Healthcare Organizations will not use many of these components by title, but supporting responders will (Fire/EMS/Emergency Management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EFC1CC7-CE5E-4EDC-6952-7AFBDBA95EF8}"/>
              </a:ext>
            </a:extLst>
          </p:cNvPr>
          <p:cNvSpPr>
            <a:spLocks noGrp="1" noChangeArrowheads="1"/>
          </p:cNvSpPr>
          <p:nvPr>
            <p:ph type="title"/>
          </p:nvPr>
        </p:nvSpPr>
        <p:spPr/>
        <p:txBody>
          <a:bodyPr/>
          <a:lstStyle/>
          <a:p>
            <a:r>
              <a:rPr lang="en-US" altLang="en-US" dirty="0"/>
              <a:t>Incident Commander’s Role</a:t>
            </a:r>
          </a:p>
        </p:txBody>
      </p:sp>
      <p:sp>
        <p:nvSpPr>
          <p:cNvPr id="40963" name="Rectangle 3">
            <a:extLst>
              <a:ext uri="{FF2B5EF4-FFF2-40B4-BE49-F238E27FC236}">
                <a16:creationId xmlns:a16="http://schemas.microsoft.com/office/drawing/2014/main" id="{F32495E1-5F70-D295-D0F9-C35CBBDB9DB5}"/>
              </a:ext>
            </a:extLst>
          </p:cNvPr>
          <p:cNvSpPr>
            <a:spLocks noGrp="1" noChangeArrowheads="1"/>
          </p:cNvSpPr>
          <p:nvPr>
            <p:ph idx="1"/>
          </p:nvPr>
        </p:nvSpPr>
        <p:spPr/>
        <p:txBody>
          <a:bodyPr>
            <a:normAutofit/>
          </a:bodyPr>
          <a:lstStyle/>
          <a:p>
            <a:r>
              <a:rPr lang="en-US" altLang="en-US" sz="2400" dirty="0"/>
              <a:t>Has overall responsibility for managing the event or incident. </a:t>
            </a:r>
          </a:p>
          <a:p>
            <a:r>
              <a:rPr lang="en-US" altLang="en-US" sz="2400" dirty="0"/>
              <a:t>Must be fully briefed and should have a written delegation of authority.</a:t>
            </a:r>
          </a:p>
          <a:p>
            <a:r>
              <a:rPr lang="en-US" altLang="en-US" sz="2400" dirty="0"/>
              <a:t>Personnel assigned by the Incident Commander have the delegated authority of their assigned positions.</a:t>
            </a:r>
          </a:p>
          <a:p>
            <a:pPr marL="0" indent="0">
              <a:buNone/>
            </a:pPr>
            <a:endParaRPr lang="en-US" altLang="en-US" sz="2400" dirty="0"/>
          </a:p>
          <a:p>
            <a:pPr>
              <a:spcBef>
                <a:spcPct val="0"/>
              </a:spcBef>
            </a:pPr>
            <a:r>
              <a:rPr lang="en-US" altLang="en-US" sz="2400" b="1" dirty="0"/>
              <a:t>Only position that is always filled. </a:t>
            </a:r>
          </a:p>
          <a:p>
            <a:pPr>
              <a:lnSpc>
                <a:spcPct val="90000"/>
              </a:lnSpc>
              <a:spcBef>
                <a:spcPct val="0"/>
              </a:spcBef>
              <a:buFont typeface="Wingdings" pitchFamily="2" charset="2"/>
              <a:buNone/>
            </a:pPr>
            <a:endParaRPr lang="en-US" altLang="en-US" sz="2400" dirty="0"/>
          </a:p>
        </p:txBody>
      </p:sp>
      <p:sp>
        <p:nvSpPr>
          <p:cNvPr id="2" name="Date Placeholder 1">
            <a:extLst>
              <a:ext uri="{FF2B5EF4-FFF2-40B4-BE49-F238E27FC236}">
                <a16:creationId xmlns:a16="http://schemas.microsoft.com/office/drawing/2014/main" id="{622187D1-000C-5A4C-EF7B-1E1C1CE231BB}"/>
              </a:ext>
            </a:extLst>
          </p:cNvPr>
          <p:cNvSpPr>
            <a:spLocks noGrp="1"/>
          </p:cNvSpPr>
          <p:nvPr>
            <p:ph type="dt" sz="half" idx="10"/>
          </p:nvPr>
        </p:nvSpPr>
        <p:spPr/>
        <p:txBody>
          <a:bodyPr/>
          <a:lstStyle/>
          <a:p>
            <a:fld id="{1905B5D4-1804-A04B-B644-EDA6B15B3270}" type="datetime1">
              <a:rPr lang="en-US" altLang="en-US" smtClean="0"/>
              <a:t>1/18/23</a:t>
            </a:fld>
            <a:endParaRPr lang="en-US" altLang="en-US" dirty="0"/>
          </a:p>
        </p:txBody>
      </p:sp>
      <p:sp>
        <p:nvSpPr>
          <p:cNvPr id="3" name="Footer Placeholder 2">
            <a:extLst>
              <a:ext uri="{FF2B5EF4-FFF2-40B4-BE49-F238E27FC236}">
                <a16:creationId xmlns:a16="http://schemas.microsoft.com/office/drawing/2014/main" id="{5A6CACF6-FB68-E91A-6B12-5FEF4A5A9DFB}"/>
              </a:ext>
            </a:extLst>
          </p:cNvPr>
          <p:cNvSpPr>
            <a:spLocks noGrp="1"/>
          </p:cNvSpPr>
          <p:nvPr>
            <p:ph type="ftr" sz="quarter" idx="11"/>
          </p:nvPr>
        </p:nvSpPr>
        <p:spPr/>
        <p:txBody>
          <a:bodyPr/>
          <a:lstStyle/>
          <a:p>
            <a:r>
              <a:rPr lang="en-US" altLang="en-US" dirty="0"/>
              <a:t>Incident Command Overview</a:t>
            </a:r>
          </a:p>
        </p:txBody>
      </p:sp>
      <p:sp>
        <p:nvSpPr>
          <p:cNvPr id="4" name="Slide Number Placeholder 3">
            <a:extLst>
              <a:ext uri="{FF2B5EF4-FFF2-40B4-BE49-F238E27FC236}">
                <a16:creationId xmlns:a16="http://schemas.microsoft.com/office/drawing/2014/main" id="{BB83D7D1-3BE1-8654-FC9B-197508A74D96}"/>
              </a:ext>
            </a:extLst>
          </p:cNvPr>
          <p:cNvSpPr>
            <a:spLocks noGrp="1"/>
          </p:cNvSpPr>
          <p:nvPr>
            <p:ph type="sldNum" sz="quarter" idx="12"/>
          </p:nvPr>
        </p:nvSpPr>
        <p:spPr/>
        <p:txBody>
          <a:bodyPr/>
          <a:lstStyle/>
          <a:p>
            <a:fld id="{5A4C3638-3B6E-A347-9316-374F7405093F}" type="slidenum">
              <a:rPr lang="en-US" altLang="en-US" smtClean="0"/>
              <a:pPr/>
              <a:t>19</a:t>
            </a:fld>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6" name="Rectangle 4">
            <a:extLst>
              <a:ext uri="{FF2B5EF4-FFF2-40B4-BE49-F238E27FC236}">
                <a16:creationId xmlns:a16="http://schemas.microsoft.com/office/drawing/2014/main" id="{BDD2472E-329B-A5AE-601F-E2000824C1E7}"/>
              </a:ext>
            </a:extLst>
          </p:cNvPr>
          <p:cNvSpPr>
            <a:spLocks noGrp="1" noChangeArrowheads="1"/>
          </p:cNvSpPr>
          <p:nvPr>
            <p:ph type="title"/>
          </p:nvPr>
        </p:nvSpPr>
        <p:spPr>
          <a:xfrm>
            <a:off x="685800" y="0"/>
            <a:ext cx="7772400" cy="1143000"/>
          </a:xfrm>
        </p:spPr>
        <p:txBody>
          <a:bodyPr/>
          <a:lstStyle/>
          <a:p>
            <a:r>
              <a:rPr lang="en-US" altLang="en-US" dirty="0"/>
              <a:t>Overview Objectives</a:t>
            </a:r>
          </a:p>
        </p:txBody>
      </p:sp>
      <p:sp>
        <p:nvSpPr>
          <p:cNvPr id="23559" name="Rectangle 7">
            <a:extLst>
              <a:ext uri="{FF2B5EF4-FFF2-40B4-BE49-F238E27FC236}">
                <a16:creationId xmlns:a16="http://schemas.microsoft.com/office/drawing/2014/main" id="{4614F6B0-AD6A-DCB8-C72F-7BD5651BD0A4}"/>
              </a:ext>
            </a:extLst>
          </p:cNvPr>
          <p:cNvSpPr>
            <a:spLocks noChangeArrowheads="1"/>
          </p:cNvSpPr>
          <p:nvPr/>
        </p:nvSpPr>
        <p:spPr bwMode="auto">
          <a:xfrm>
            <a:off x="838200" y="2438400"/>
            <a:ext cx="8077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r>
              <a:rPr lang="en-US" altLang="en-US" sz="2400" dirty="0"/>
              <a:t>Provide examples of how ICS is interdisciplinary and organizationally flexible.</a:t>
            </a:r>
          </a:p>
        </p:txBody>
      </p:sp>
      <p:sp>
        <p:nvSpPr>
          <p:cNvPr id="23561" name="Rectangle 9">
            <a:extLst>
              <a:ext uri="{FF2B5EF4-FFF2-40B4-BE49-F238E27FC236}">
                <a16:creationId xmlns:a16="http://schemas.microsoft.com/office/drawing/2014/main" id="{BE76FBD0-1A08-99C3-2D83-99B063C1FF7B}"/>
              </a:ext>
            </a:extLst>
          </p:cNvPr>
          <p:cNvSpPr>
            <a:spLocks noChangeArrowheads="1"/>
          </p:cNvSpPr>
          <p:nvPr/>
        </p:nvSpPr>
        <p:spPr bwMode="auto">
          <a:xfrm>
            <a:off x="838200" y="12954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r>
              <a:rPr lang="en-US" altLang="en-US" sz="2400" dirty="0"/>
              <a:t>Describe how ICS became the standard for emergency management across the country.</a:t>
            </a:r>
          </a:p>
        </p:txBody>
      </p:sp>
      <p:sp>
        <p:nvSpPr>
          <p:cNvPr id="23562" name="Rectangle 10">
            <a:extLst>
              <a:ext uri="{FF2B5EF4-FFF2-40B4-BE49-F238E27FC236}">
                <a16:creationId xmlns:a16="http://schemas.microsoft.com/office/drawing/2014/main" id="{66361CEE-072D-E894-D7C9-17ECA1FB2A30}"/>
              </a:ext>
            </a:extLst>
          </p:cNvPr>
          <p:cNvSpPr>
            <a:spLocks noChangeArrowheads="1"/>
          </p:cNvSpPr>
          <p:nvPr/>
        </p:nvSpPr>
        <p:spPr bwMode="auto">
          <a:xfrm>
            <a:off x="838200" y="35814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r>
              <a:rPr lang="en-US" altLang="en-US" sz="2400" dirty="0"/>
              <a:t>Identify five major management functions.</a:t>
            </a:r>
          </a:p>
        </p:txBody>
      </p:sp>
      <p:sp>
        <p:nvSpPr>
          <p:cNvPr id="23563" name="Rectangle 11">
            <a:extLst>
              <a:ext uri="{FF2B5EF4-FFF2-40B4-BE49-F238E27FC236}">
                <a16:creationId xmlns:a16="http://schemas.microsoft.com/office/drawing/2014/main" id="{63E52ED4-B27C-865F-5843-C85C871DF1A2}"/>
              </a:ext>
            </a:extLst>
          </p:cNvPr>
          <p:cNvSpPr>
            <a:spLocks noChangeArrowheads="1"/>
          </p:cNvSpPr>
          <p:nvPr/>
        </p:nvSpPr>
        <p:spPr bwMode="auto">
          <a:xfrm>
            <a:off x="838200" y="4267200"/>
            <a:ext cx="77724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accent2"/>
              </a:buClr>
              <a:buSzPct val="80000"/>
              <a:buFont typeface="Wingdings"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fontAlgn="base">
              <a:spcBef>
                <a:spcPct val="20000"/>
              </a:spcBef>
              <a:spcAft>
                <a:spcPct val="0"/>
              </a:spcAft>
              <a:buClr>
                <a:schemeClr val="accent1"/>
              </a:buClr>
              <a:buChar char="•"/>
              <a:defRPr sz="2000">
                <a:solidFill>
                  <a:schemeClr val="tx1"/>
                </a:solidFill>
                <a:latin typeface="Times New Roman" panose="02020603050405020304" pitchFamily="18" charset="0"/>
              </a:defRPr>
            </a:lvl9pPr>
          </a:lstStyle>
          <a:p>
            <a:r>
              <a:rPr lang="en-US" altLang="en-US" sz="2400" dirty="0"/>
              <a:t>Determine how you can increase the use of ICS at your healthcare facility</a:t>
            </a:r>
          </a:p>
        </p:txBody>
      </p:sp>
      <p:sp>
        <p:nvSpPr>
          <p:cNvPr id="4" name="Date Placeholder 3">
            <a:extLst>
              <a:ext uri="{FF2B5EF4-FFF2-40B4-BE49-F238E27FC236}">
                <a16:creationId xmlns:a16="http://schemas.microsoft.com/office/drawing/2014/main" id="{749AF4E4-1126-770C-40CA-FD0F2793F198}"/>
              </a:ext>
            </a:extLst>
          </p:cNvPr>
          <p:cNvSpPr>
            <a:spLocks noGrp="1"/>
          </p:cNvSpPr>
          <p:nvPr>
            <p:ph type="dt" sz="half" idx="10"/>
          </p:nvPr>
        </p:nvSpPr>
        <p:spPr/>
        <p:txBody>
          <a:bodyPr/>
          <a:lstStyle/>
          <a:p>
            <a:fld id="{E249C00D-5220-0C46-AF5A-FE6663708C9B}" type="datetime1">
              <a:rPr lang="en-US" altLang="en-US" smtClean="0"/>
              <a:t>1/18/23</a:t>
            </a:fld>
            <a:endParaRPr lang="en-US" altLang="en-US" dirty="0"/>
          </a:p>
        </p:txBody>
      </p:sp>
      <p:sp>
        <p:nvSpPr>
          <p:cNvPr id="5" name="Footer Placeholder 4">
            <a:extLst>
              <a:ext uri="{FF2B5EF4-FFF2-40B4-BE49-F238E27FC236}">
                <a16:creationId xmlns:a16="http://schemas.microsoft.com/office/drawing/2014/main" id="{B1334380-1334-A753-AC7A-EEB6161985B5}"/>
              </a:ext>
            </a:extLst>
          </p:cNvPr>
          <p:cNvSpPr>
            <a:spLocks noGrp="1"/>
          </p:cNvSpPr>
          <p:nvPr>
            <p:ph type="ftr" sz="quarter" idx="11"/>
          </p:nvPr>
        </p:nvSpPr>
        <p:spPr/>
        <p:txBody>
          <a:bodyPr/>
          <a:lstStyle/>
          <a:p>
            <a:r>
              <a:rPr lang="en-US" altLang="en-US" dirty="0"/>
              <a:t>Incident Command Overview</a:t>
            </a:r>
          </a:p>
        </p:txBody>
      </p:sp>
      <p:sp>
        <p:nvSpPr>
          <p:cNvPr id="6" name="Slide Number Placeholder 5">
            <a:extLst>
              <a:ext uri="{FF2B5EF4-FFF2-40B4-BE49-F238E27FC236}">
                <a16:creationId xmlns:a16="http://schemas.microsoft.com/office/drawing/2014/main" id="{2CC82BA5-A367-0727-4C65-F7354191471F}"/>
              </a:ext>
            </a:extLst>
          </p:cNvPr>
          <p:cNvSpPr>
            <a:spLocks noGrp="1"/>
          </p:cNvSpPr>
          <p:nvPr>
            <p:ph type="sldNum" sz="quarter" idx="12"/>
          </p:nvPr>
        </p:nvSpPr>
        <p:spPr/>
        <p:txBody>
          <a:bodyPr/>
          <a:lstStyle/>
          <a:p>
            <a:fld id="{5A4C3638-3B6E-A347-9316-374F7405093F}" type="slidenum">
              <a:rPr lang="en-US" altLang="en-US" smtClean="0"/>
              <a:pPr/>
              <a:t>2</a:t>
            </a:fld>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3561"/>
                                        </p:tgtEl>
                                        <p:attrNameLst>
                                          <p:attrName>style.visibility</p:attrName>
                                        </p:attrNameLst>
                                      </p:cBhvr>
                                      <p:to>
                                        <p:strVal val="visible"/>
                                      </p:to>
                                    </p:set>
                                    <p:anim calcmode="lin" valueType="num">
                                      <p:cBhvr additive="base">
                                        <p:cTn id="7" dur="500" fill="hold"/>
                                        <p:tgtEl>
                                          <p:spTgt spid="23561"/>
                                        </p:tgtEl>
                                        <p:attrNameLst>
                                          <p:attrName>ppt_x</p:attrName>
                                        </p:attrNameLst>
                                      </p:cBhvr>
                                      <p:tavLst>
                                        <p:tav tm="0">
                                          <p:val>
                                            <p:strVal val="0-#ppt_w/2"/>
                                          </p:val>
                                        </p:tav>
                                        <p:tav tm="100000">
                                          <p:val>
                                            <p:strVal val="#ppt_x"/>
                                          </p:val>
                                        </p:tav>
                                      </p:tavLst>
                                    </p:anim>
                                    <p:anim calcmode="lin" valueType="num">
                                      <p:cBhvr additive="base">
                                        <p:cTn id="8" dur="500" fill="hold"/>
                                        <p:tgtEl>
                                          <p:spTgt spid="2356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3559"/>
                                        </p:tgtEl>
                                        <p:attrNameLst>
                                          <p:attrName>style.visibility</p:attrName>
                                        </p:attrNameLst>
                                      </p:cBhvr>
                                      <p:to>
                                        <p:strVal val="visible"/>
                                      </p:to>
                                    </p:set>
                                    <p:anim calcmode="lin" valueType="num">
                                      <p:cBhvr additive="base">
                                        <p:cTn id="13" dur="500" fill="hold"/>
                                        <p:tgtEl>
                                          <p:spTgt spid="23559"/>
                                        </p:tgtEl>
                                        <p:attrNameLst>
                                          <p:attrName>ppt_x</p:attrName>
                                        </p:attrNameLst>
                                      </p:cBhvr>
                                      <p:tavLst>
                                        <p:tav tm="0">
                                          <p:val>
                                            <p:strVal val="0-#ppt_w/2"/>
                                          </p:val>
                                        </p:tav>
                                        <p:tav tm="100000">
                                          <p:val>
                                            <p:strVal val="#ppt_x"/>
                                          </p:val>
                                        </p:tav>
                                      </p:tavLst>
                                    </p:anim>
                                    <p:anim calcmode="lin" valueType="num">
                                      <p:cBhvr additive="base">
                                        <p:cTn id="14" dur="500" fill="hold"/>
                                        <p:tgtEl>
                                          <p:spTgt spid="2355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23562"/>
                                        </p:tgtEl>
                                        <p:attrNameLst>
                                          <p:attrName>style.visibility</p:attrName>
                                        </p:attrNameLst>
                                      </p:cBhvr>
                                      <p:to>
                                        <p:strVal val="visible"/>
                                      </p:to>
                                    </p:set>
                                    <p:anim calcmode="lin" valueType="num">
                                      <p:cBhvr additive="base">
                                        <p:cTn id="19" dur="500" fill="hold"/>
                                        <p:tgtEl>
                                          <p:spTgt spid="23562"/>
                                        </p:tgtEl>
                                        <p:attrNameLst>
                                          <p:attrName>ppt_x</p:attrName>
                                        </p:attrNameLst>
                                      </p:cBhvr>
                                      <p:tavLst>
                                        <p:tav tm="0">
                                          <p:val>
                                            <p:strVal val="0-#ppt_w/2"/>
                                          </p:val>
                                        </p:tav>
                                        <p:tav tm="100000">
                                          <p:val>
                                            <p:strVal val="#ppt_x"/>
                                          </p:val>
                                        </p:tav>
                                      </p:tavLst>
                                    </p:anim>
                                    <p:anim calcmode="lin" valueType="num">
                                      <p:cBhvr additive="base">
                                        <p:cTn id="20" dur="500" fill="hold"/>
                                        <p:tgtEl>
                                          <p:spTgt spid="2356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563"/>
                                        </p:tgtEl>
                                        <p:attrNameLst>
                                          <p:attrName>style.visibility</p:attrName>
                                        </p:attrNameLst>
                                      </p:cBhvr>
                                      <p:to>
                                        <p:strVal val="visible"/>
                                      </p:to>
                                    </p:set>
                                    <p:anim calcmode="lin" valueType="num">
                                      <p:cBhvr additive="base">
                                        <p:cTn id="25" dur="500" fill="hold"/>
                                        <p:tgtEl>
                                          <p:spTgt spid="23563"/>
                                        </p:tgtEl>
                                        <p:attrNameLst>
                                          <p:attrName>ppt_x</p:attrName>
                                        </p:attrNameLst>
                                      </p:cBhvr>
                                      <p:tavLst>
                                        <p:tav tm="0">
                                          <p:val>
                                            <p:strVal val="#ppt_x"/>
                                          </p:val>
                                        </p:tav>
                                        <p:tav tm="100000">
                                          <p:val>
                                            <p:strVal val="#ppt_x"/>
                                          </p:val>
                                        </p:tav>
                                      </p:tavLst>
                                    </p:anim>
                                    <p:anim calcmode="lin" valueType="num">
                                      <p:cBhvr additive="base">
                                        <p:cTn id="26" dur="500" fill="hold"/>
                                        <p:tgtEl>
                                          <p:spTgt spid="235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autoUpdateAnimBg="0"/>
      <p:bldP spid="23561" grpId="0" autoUpdateAnimBg="0"/>
      <p:bldP spid="23562" grpId="0" autoUpdateAnimBg="0"/>
      <p:bldP spid="2356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81E1142-47D7-6987-B799-85A889B27EDB}"/>
              </a:ext>
            </a:extLst>
          </p:cNvPr>
          <p:cNvSpPr>
            <a:spLocks noGrp="1" noChangeArrowheads="1"/>
          </p:cNvSpPr>
          <p:nvPr>
            <p:ph type="title"/>
          </p:nvPr>
        </p:nvSpPr>
        <p:spPr>
          <a:xfrm>
            <a:off x="533400" y="228600"/>
            <a:ext cx="8001000" cy="1371600"/>
          </a:xfrm>
        </p:spPr>
        <p:txBody>
          <a:bodyPr/>
          <a:lstStyle/>
          <a:p>
            <a:r>
              <a:rPr lang="en-US" altLang="en-US" dirty="0"/>
              <a:t>Incident Commander Responsibilities</a:t>
            </a:r>
          </a:p>
        </p:txBody>
      </p:sp>
      <p:sp>
        <p:nvSpPr>
          <p:cNvPr id="41987" name="Rectangle 3">
            <a:extLst>
              <a:ext uri="{FF2B5EF4-FFF2-40B4-BE49-F238E27FC236}">
                <a16:creationId xmlns:a16="http://schemas.microsoft.com/office/drawing/2014/main" id="{7F5AF2AA-5B2A-61F9-3F0B-F72AD6018A74}"/>
              </a:ext>
            </a:extLst>
          </p:cNvPr>
          <p:cNvSpPr>
            <a:spLocks noGrp="1" noChangeArrowheads="1"/>
          </p:cNvSpPr>
          <p:nvPr>
            <p:ph idx="1"/>
          </p:nvPr>
        </p:nvSpPr>
        <p:spPr/>
        <p:txBody>
          <a:bodyPr/>
          <a:lstStyle/>
          <a:p>
            <a:r>
              <a:rPr lang="en-US" altLang="en-US" dirty="0"/>
              <a:t>Overall command and control.</a:t>
            </a:r>
          </a:p>
          <a:p>
            <a:r>
              <a:rPr lang="en-US" altLang="en-US" dirty="0"/>
              <a:t>Ensures incident responder safety.</a:t>
            </a:r>
          </a:p>
          <a:p>
            <a:r>
              <a:rPr lang="en-US" altLang="en-US" dirty="0"/>
              <a:t>Protects health and safety of the general public and the environment.</a:t>
            </a:r>
          </a:p>
          <a:p>
            <a:r>
              <a:rPr lang="en-US" altLang="en-US" dirty="0"/>
              <a:t>Provides information to internal and external stakeholders.</a:t>
            </a:r>
          </a:p>
          <a:p>
            <a:r>
              <a:rPr lang="en-US" altLang="en-US" dirty="0"/>
              <a:t>Maintains liaison with other agencies.</a:t>
            </a:r>
          </a:p>
          <a:p>
            <a:endParaRPr lang="en-US" altLang="en-US" dirty="0"/>
          </a:p>
          <a:p>
            <a:endParaRPr lang="en-US" altLang="en-US" dirty="0"/>
          </a:p>
          <a:p>
            <a:pPr marL="0" indent="0">
              <a:buNone/>
            </a:pPr>
            <a:r>
              <a:rPr lang="en-US" altLang="en-US" dirty="0"/>
              <a:t>For most incidents – suggest having a scribe keep track of communications, decisions, objectives, help maintain a common operation picture, and more...</a:t>
            </a:r>
          </a:p>
        </p:txBody>
      </p:sp>
      <p:sp>
        <p:nvSpPr>
          <p:cNvPr id="2" name="Date Placeholder 1">
            <a:extLst>
              <a:ext uri="{FF2B5EF4-FFF2-40B4-BE49-F238E27FC236}">
                <a16:creationId xmlns:a16="http://schemas.microsoft.com/office/drawing/2014/main" id="{3ECBDA7E-D191-7FEC-9E76-2272D3252162}"/>
              </a:ext>
            </a:extLst>
          </p:cNvPr>
          <p:cNvSpPr>
            <a:spLocks noGrp="1"/>
          </p:cNvSpPr>
          <p:nvPr>
            <p:ph type="dt" sz="half" idx="10"/>
          </p:nvPr>
        </p:nvSpPr>
        <p:spPr/>
        <p:txBody>
          <a:bodyPr/>
          <a:lstStyle/>
          <a:p>
            <a:fld id="{110A8D69-0339-F74C-9935-DFE7044652EB}" type="datetime1">
              <a:rPr lang="en-US" altLang="en-US" smtClean="0"/>
              <a:t>1/18/23</a:t>
            </a:fld>
            <a:endParaRPr lang="en-US" altLang="en-US" dirty="0"/>
          </a:p>
        </p:txBody>
      </p:sp>
      <p:sp>
        <p:nvSpPr>
          <p:cNvPr id="3" name="Footer Placeholder 2">
            <a:extLst>
              <a:ext uri="{FF2B5EF4-FFF2-40B4-BE49-F238E27FC236}">
                <a16:creationId xmlns:a16="http://schemas.microsoft.com/office/drawing/2014/main" id="{8EE41BFE-AB4F-B6E7-EEBB-1F6D6E802F26}"/>
              </a:ext>
            </a:extLst>
          </p:cNvPr>
          <p:cNvSpPr>
            <a:spLocks noGrp="1"/>
          </p:cNvSpPr>
          <p:nvPr>
            <p:ph type="ftr" sz="quarter" idx="11"/>
          </p:nvPr>
        </p:nvSpPr>
        <p:spPr/>
        <p:txBody>
          <a:bodyPr/>
          <a:lstStyle/>
          <a:p>
            <a:r>
              <a:rPr lang="en-US" altLang="en-US" dirty="0"/>
              <a:t>Incident Command Overview</a:t>
            </a:r>
          </a:p>
        </p:txBody>
      </p:sp>
      <p:sp>
        <p:nvSpPr>
          <p:cNvPr id="4" name="Slide Number Placeholder 3">
            <a:extLst>
              <a:ext uri="{FF2B5EF4-FFF2-40B4-BE49-F238E27FC236}">
                <a16:creationId xmlns:a16="http://schemas.microsoft.com/office/drawing/2014/main" id="{E5B41126-3579-604B-1B68-FA69010ADCCF}"/>
              </a:ext>
            </a:extLst>
          </p:cNvPr>
          <p:cNvSpPr>
            <a:spLocks noGrp="1"/>
          </p:cNvSpPr>
          <p:nvPr>
            <p:ph type="sldNum" sz="quarter" idx="12"/>
          </p:nvPr>
        </p:nvSpPr>
        <p:spPr/>
        <p:txBody>
          <a:bodyPr/>
          <a:lstStyle/>
          <a:p>
            <a:fld id="{5A4C3638-3B6E-A347-9316-374F7405093F}" type="slidenum">
              <a:rPr lang="en-US" altLang="en-US" smtClean="0"/>
              <a:pPr/>
              <a:t>20</a:t>
            </a:fld>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CBAB2-A9DF-407F-FF8C-5445C8DD8232}"/>
              </a:ext>
            </a:extLst>
          </p:cNvPr>
          <p:cNvSpPr>
            <a:spLocks noGrp="1"/>
          </p:cNvSpPr>
          <p:nvPr>
            <p:ph type="title"/>
          </p:nvPr>
        </p:nvSpPr>
        <p:spPr/>
        <p:txBody>
          <a:bodyPr/>
          <a:lstStyle/>
          <a:p>
            <a:r>
              <a:rPr lang="en-US" dirty="0"/>
              <a:t>Expanding Command Staff</a:t>
            </a:r>
          </a:p>
        </p:txBody>
      </p:sp>
      <p:sp>
        <p:nvSpPr>
          <p:cNvPr id="4" name="Date Placeholder 3">
            <a:extLst>
              <a:ext uri="{FF2B5EF4-FFF2-40B4-BE49-F238E27FC236}">
                <a16:creationId xmlns:a16="http://schemas.microsoft.com/office/drawing/2014/main" id="{26F445BB-50B7-F873-ABC8-1547D1F7366F}"/>
              </a:ext>
            </a:extLst>
          </p:cNvPr>
          <p:cNvSpPr>
            <a:spLocks noGrp="1"/>
          </p:cNvSpPr>
          <p:nvPr>
            <p:ph type="dt" sz="half" idx="10"/>
          </p:nvPr>
        </p:nvSpPr>
        <p:spPr/>
        <p:txBody>
          <a:bodyPr/>
          <a:lstStyle/>
          <a:p>
            <a:fld id="{38D60746-EEB8-3946-8007-21C606325854}" type="datetime1">
              <a:rPr lang="en-US" altLang="en-US" smtClean="0"/>
              <a:t>1/18/23</a:t>
            </a:fld>
            <a:endParaRPr lang="en-US" altLang="en-US" dirty="0"/>
          </a:p>
        </p:txBody>
      </p:sp>
      <p:sp>
        <p:nvSpPr>
          <p:cNvPr id="5" name="Footer Placeholder 4">
            <a:extLst>
              <a:ext uri="{FF2B5EF4-FFF2-40B4-BE49-F238E27FC236}">
                <a16:creationId xmlns:a16="http://schemas.microsoft.com/office/drawing/2014/main" id="{74AD9E7D-A9C4-5581-2880-27DEA873F649}"/>
              </a:ext>
            </a:extLst>
          </p:cNvPr>
          <p:cNvSpPr>
            <a:spLocks noGrp="1"/>
          </p:cNvSpPr>
          <p:nvPr>
            <p:ph type="ftr" sz="quarter" idx="11"/>
          </p:nvPr>
        </p:nvSpPr>
        <p:spPr/>
        <p:txBody>
          <a:bodyPr/>
          <a:lstStyle/>
          <a:p>
            <a:r>
              <a:rPr lang="en-US" altLang="en-US" dirty="0"/>
              <a:t>Incident Command Overview</a:t>
            </a:r>
          </a:p>
        </p:txBody>
      </p:sp>
      <p:sp>
        <p:nvSpPr>
          <p:cNvPr id="6" name="Slide Number Placeholder 5">
            <a:extLst>
              <a:ext uri="{FF2B5EF4-FFF2-40B4-BE49-F238E27FC236}">
                <a16:creationId xmlns:a16="http://schemas.microsoft.com/office/drawing/2014/main" id="{AA010D92-FC43-E626-AAE0-E4D1D250BC0C}"/>
              </a:ext>
            </a:extLst>
          </p:cNvPr>
          <p:cNvSpPr>
            <a:spLocks noGrp="1"/>
          </p:cNvSpPr>
          <p:nvPr>
            <p:ph type="sldNum" sz="quarter" idx="12"/>
          </p:nvPr>
        </p:nvSpPr>
        <p:spPr/>
        <p:txBody>
          <a:bodyPr/>
          <a:lstStyle/>
          <a:p>
            <a:fld id="{5A4C3638-3B6E-A347-9316-374F7405093F}" type="slidenum">
              <a:rPr lang="en-US" altLang="en-US" smtClean="0"/>
              <a:pPr/>
              <a:t>21</a:t>
            </a:fld>
            <a:endParaRPr lang="en-US" altLang="en-US" dirty="0"/>
          </a:p>
        </p:txBody>
      </p:sp>
      <p:grpSp>
        <p:nvGrpSpPr>
          <p:cNvPr id="7" name="Group 3">
            <a:extLst>
              <a:ext uri="{FF2B5EF4-FFF2-40B4-BE49-F238E27FC236}">
                <a16:creationId xmlns:a16="http://schemas.microsoft.com/office/drawing/2014/main" id="{9CB9E4AE-5BA2-AE05-A9EE-105771EBA287}"/>
              </a:ext>
            </a:extLst>
          </p:cNvPr>
          <p:cNvGrpSpPr>
            <a:grpSpLocks/>
          </p:cNvGrpSpPr>
          <p:nvPr/>
        </p:nvGrpSpPr>
        <p:grpSpPr bwMode="auto">
          <a:xfrm>
            <a:off x="628650" y="1524000"/>
            <a:ext cx="8408987" cy="4198937"/>
            <a:chOff x="389" y="783"/>
            <a:chExt cx="5297" cy="2645"/>
          </a:xfrm>
        </p:grpSpPr>
        <p:sp>
          <p:nvSpPr>
            <p:cNvPr id="8" name="Line 4">
              <a:extLst>
                <a:ext uri="{FF2B5EF4-FFF2-40B4-BE49-F238E27FC236}">
                  <a16:creationId xmlns:a16="http://schemas.microsoft.com/office/drawing/2014/main" id="{5EC0EF7E-4EBA-7DA5-5B62-572774B7F8FF}"/>
                </a:ext>
              </a:extLst>
            </p:cNvPr>
            <p:cNvSpPr>
              <a:spLocks noChangeShapeType="1"/>
            </p:cNvSpPr>
            <p:nvPr/>
          </p:nvSpPr>
          <p:spPr bwMode="auto">
            <a:xfrm>
              <a:off x="2221" y="1518"/>
              <a:ext cx="269"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 name="AutoShape 5">
              <a:extLst>
                <a:ext uri="{FF2B5EF4-FFF2-40B4-BE49-F238E27FC236}">
                  <a16:creationId xmlns:a16="http://schemas.microsoft.com/office/drawing/2014/main" id="{A70C6042-97BC-A5EF-0270-92A8D773C660}"/>
                </a:ext>
              </a:extLst>
            </p:cNvPr>
            <p:cNvSpPr>
              <a:spLocks noChangeArrowheads="1"/>
            </p:cNvSpPr>
            <p:nvPr/>
          </p:nvSpPr>
          <p:spPr bwMode="auto">
            <a:xfrm>
              <a:off x="2185" y="2909"/>
              <a:ext cx="806" cy="365"/>
            </a:xfrm>
            <a:prstGeom prst="roundRect">
              <a:avLst>
                <a:gd name="adj" fmla="val 16667"/>
              </a:avLst>
            </a:prstGeom>
            <a:solidFill>
              <a:srgbClr val="003399"/>
            </a:solidFill>
            <a:ln w="381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 name="Text Box 6">
              <a:extLst>
                <a:ext uri="{FF2B5EF4-FFF2-40B4-BE49-F238E27FC236}">
                  <a16:creationId xmlns:a16="http://schemas.microsoft.com/office/drawing/2014/main" id="{7F9C0D89-022E-7A31-2212-F0CD6E8DE272}"/>
                </a:ext>
              </a:extLst>
            </p:cNvPr>
            <p:cNvSpPr txBox="1">
              <a:spLocks noChangeArrowheads="1"/>
            </p:cNvSpPr>
            <p:nvPr/>
          </p:nvSpPr>
          <p:spPr bwMode="auto">
            <a:xfrm>
              <a:off x="2276" y="2925"/>
              <a:ext cx="61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dirty="0">
                  <a:solidFill>
                    <a:srgbClr val="FFFF00"/>
                  </a:solidFill>
                  <a:latin typeface="Tahoma" panose="020B0604030504040204" pitchFamily="34" charset="0"/>
                </a:rPr>
                <a:t>Logistics Section</a:t>
              </a:r>
            </a:p>
          </p:txBody>
        </p:sp>
        <p:sp>
          <p:nvSpPr>
            <p:cNvPr id="11" name="Line 7">
              <a:extLst>
                <a:ext uri="{FF2B5EF4-FFF2-40B4-BE49-F238E27FC236}">
                  <a16:creationId xmlns:a16="http://schemas.microsoft.com/office/drawing/2014/main" id="{FEA1209E-5592-D127-6B03-1895363C7F00}"/>
                </a:ext>
              </a:extLst>
            </p:cNvPr>
            <p:cNvSpPr>
              <a:spLocks noChangeShapeType="1"/>
            </p:cNvSpPr>
            <p:nvPr/>
          </p:nvSpPr>
          <p:spPr bwMode="auto">
            <a:xfrm>
              <a:off x="3499" y="2736"/>
              <a:ext cx="0" cy="23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 name="AutoShape 8">
              <a:extLst>
                <a:ext uri="{FF2B5EF4-FFF2-40B4-BE49-F238E27FC236}">
                  <a16:creationId xmlns:a16="http://schemas.microsoft.com/office/drawing/2014/main" id="{8ADE63EA-7686-384B-8FB0-A133E5E5CACF}"/>
                </a:ext>
              </a:extLst>
            </p:cNvPr>
            <p:cNvSpPr>
              <a:spLocks noChangeArrowheads="1"/>
            </p:cNvSpPr>
            <p:nvPr/>
          </p:nvSpPr>
          <p:spPr bwMode="auto">
            <a:xfrm>
              <a:off x="3087" y="2908"/>
              <a:ext cx="897" cy="404"/>
            </a:xfrm>
            <a:prstGeom prst="roundRect">
              <a:avLst>
                <a:gd name="adj" fmla="val 16667"/>
              </a:avLst>
            </a:prstGeom>
            <a:solidFill>
              <a:srgbClr val="003399"/>
            </a:solidFill>
            <a:ln w="381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 name="Text Box 9">
              <a:extLst>
                <a:ext uri="{FF2B5EF4-FFF2-40B4-BE49-F238E27FC236}">
                  <a16:creationId xmlns:a16="http://schemas.microsoft.com/office/drawing/2014/main" id="{0572C19D-D596-B9D6-EF9D-69C05B3302EE}"/>
                </a:ext>
              </a:extLst>
            </p:cNvPr>
            <p:cNvSpPr txBox="1">
              <a:spLocks noChangeArrowheads="1"/>
            </p:cNvSpPr>
            <p:nvPr/>
          </p:nvSpPr>
          <p:spPr bwMode="auto">
            <a:xfrm>
              <a:off x="3051" y="2888"/>
              <a:ext cx="999"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dirty="0">
                  <a:solidFill>
                    <a:srgbClr val="FFFF00"/>
                  </a:solidFill>
                  <a:latin typeface="Tahoma" panose="020B0604030504040204" pitchFamily="34" charset="0"/>
                </a:rPr>
                <a:t>Finance/ Administration Section</a:t>
              </a:r>
            </a:p>
          </p:txBody>
        </p:sp>
        <p:sp>
          <p:nvSpPr>
            <p:cNvPr id="14" name="Line 10">
              <a:extLst>
                <a:ext uri="{FF2B5EF4-FFF2-40B4-BE49-F238E27FC236}">
                  <a16:creationId xmlns:a16="http://schemas.microsoft.com/office/drawing/2014/main" id="{975BCA7A-5405-1EC3-FCF0-CB5E922FA7D0}"/>
                </a:ext>
              </a:extLst>
            </p:cNvPr>
            <p:cNvSpPr>
              <a:spLocks noChangeShapeType="1"/>
            </p:cNvSpPr>
            <p:nvPr/>
          </p:nvSpPr>
          <p:spPr bwMode="auto">
            <a:xfrm>
              <a:off x="805" y="2736"/>
              <a:ext cx="0" cy="23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 name="AutoShape 11">
              <a:extLst>
                <a:ext uri="{FF2B5EF4-FFF2-40B4-BE49-F238E27FC236}">
                  <a16:creationId xmlns:a16="http://schemas.microsoft.com/office/drawing/2014/main" id="{E720334F-47E3-5866-7F6E-B2BBB22ED50D}"/>
                </a:ext>
              </a:extLst>
            </p:cNvPr>
            <p:cNvSpPr>
              <a:spLocks noChangeArrowheads="1"/>
            </p:cNvSpPr>
            <p:nvPr/>
          </p:nvSpPr>
          <p:spPr bwMode="auto">
            <a:xfrm>
              <a:off x="389" y="2909"/>
              <a:ext cx="807" cy="365"/>
            </a:xfrm>
            <a:prstGeom prst="roundRect">
              <a:avLst>
                <a:gd name="adj" fmla="val 16667"/>
              </a:avLst>
            </a:prstGeom>
            <a:solidFill>
              <a:srgbClr val="003399"/>
            </a:solidFill>
            <a:ln w="381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 name="Text Box 12">
              <a:extLst>
                <a:ext uri="{FF2B5EF4-FFF2-40B4-BE49-F238E27FC236}">
                  <a16:creationId xmlns:a16="http://schemas.microsoft.com/office/drawing/2014/main" id="{CF846D57-EB23-E87A-7EC4-CC648454BEA9}"/>
                </a:ext>
              </a:extLst>
            </p:cNvPr>
            <p:cNvSpPr txBox="1">
              <a:spLocks noChangeArrowheads="1"/>
            </p:cNvSpPr>
            <p:nvPr/>
          </p:nvSpPr>
          <p:spPr bwMode="auto">
            <a:xfrm>
              <a:off x="424" y="2925"/>
              <a:ext cx="74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dirty="0">
                  <a:solidFill>
                    <a:srgbClr val="FFFF00"/>
                  </a:solidFill>
                  <a:latin typeface="Tahoma" panose="020B0604030504040204" pitchFamily="34" charset="0"/>
                </a:rPr>
                <a:t>Operations Section</a:t>
              </a:r>
            </a:p>
          </p:txBody>
        </p:sp>
        <p:sp>
          <p:nvSpPr>
            <p:cNvPr id="17" name="AutoShape 13">
              <a:extLst>
                <a:ext uri="{FF2B5EF4-FFF2-40B4-BE49-F238E27FC236}">
                  <a16:creationId xmlns:a16="http://schemas.microsoft.com/office/drawing/2014/main" id="{4DFB4365-5557-EC90-27F5-9473DC97B79D}"/>
                </a:ext>
              </a:extLst>
            </p:cNvPr>
            <p:cNvSpPr>
              <a:spLocks noChangeArrowheads="1"/>
            </p:cNvSpPr>
            <p:nvPr/>
          </p:nvSpPr>
          <p:spPr bwMode="auto">
            <a:xfrm>
              <a:off x="1272" y="2909"/>
              <a:ext cx="807" cy="365"/>
            </a:xfrm>
            <a:prstGeom prst="roundRect">
              <a:avLst>
                <a:gd name="adj" fmla="val 16667"/>
              </a:avLst>
            </a:prstGeom>
            <a:solidFill>
              <a:srgbClr val="003399"/>
            </a:solidFill>
            <a:ln w="381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 name="Text Box 14">
              <a:extLst>
                <a:ext uri="{FF2B5EF4-FFF2-40B4-BE49-F238E27FC236}">
                  <a16:creationId xmlns:a16="http://schemas.microsoft.com/office/drawing/2014/main" id="{AAC62C77-CDEA-721A-02E9-FEE787E16273}"/>
                </a:ext>
              </a:extLst>
            </p:cNvPr>
            <p:cNvSpPr txBox="1">
              <a:spLocks noChangeArrowheads="1"/>
            </p:cNvSpPr>
            <p:nvPr/>
          </p:nvSpPr>
          <p:spPr bwMode="auto">
            <a:xfrm>
              <a:off x="1363" y="2925"/>
              <a:ext cx="61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dirty="0">
                  <a:solidFill>
                    <a:srgbClr val="FFFF00"/>
                  </a:solidFill>
                  <a:latin typeface="Tahoma" panose="020B0604030504040204" pitchFamily="34" charset="0"/>
                </a:rPr>
                <a:t>Planning Section</a:t>
              </a:r>
            </a:p>
          </p:txBody>
        </p:sp>
        <p:sp>
          <p:nvSpPr>
            <p:cNvPr id="19" name="AutoShape 15">
              <a:extLst>
                <a:ext uri="{FF2B5EF4-FFF2-40B4-BE49-F238E27FC236}">
                  <a16:creationId xmlns:a16="http://schemas.microsoft.com/office/drawing/2014/main" id="{91682365-EAE1-9259-D4B5-E560F4E71C22}"/>
                </a:ext>
              </a:extLst>
            </p:cNvPr>
            <p:cNvSpPr>
              <a:spLocks noChangeArrowheads="1"/>
            </p:cNvSpPr>
            <p:nvPr/>
          </p:nvSpPr>
          <p:spPr bwMode="auto">
            <a:xfrm>
              <a:off x="1632" y="786"/>
              <a:ext cx="875" cy="346"/>
            </a:xfrm>
            <a:prstGeom prst="roundRect">
              <a:avLst>
                <a:gd name="adj" fmla="val 16667"/>
              </a:avLst>
            </a:prstGeom>
            <a:solidFill>
              <a:srgbClr val="FFFF00"/>
            </a:solidFill>
            <a:ln w="381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 name="Text Box 16">
              <a:extLst>
                <a:ext uri="{FF2B5EF4-FFF2-40B4-BE49-F238E27FC236}">
                  <a16:creationId xmlns:a16="http://schemas.microsoft.com/office/drawing/2014/main" id="{E426D7EF-AA4A-014B-DB34-C065AA13A1E1}"/>
                </a:ext>
              </a:extLst>
            </p:cNvPr>
            <p:cNvSpPr txBox="1">
              <a:spLocks noChangeArrowheads="1"/>
            </p:cNvSpPr>
            <p:nvPr/>
          </p:nvSpPr>
          <p:spPr bwMode="auto">
            <a:xfrm>
              <a:off x="1690" y="783"/>
              <a:ext cx="75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dirty="0">
                  <a:solidFill>
                    <a:srgbClr val="003399"/>
                  </a:solidFill>
                  <a:latin typeface="Tahoma" panose="020B0604030504040204" pitchFamily="34" charset="0"/>
                </a:rPr>
                <a:t>Incident Command</a:t>
              </a:r>
            </a:p>
          </p:txBody>
        </p:sp>
        <p:sp>
          <p:nvSpPr>
            <p:cNvPr id="21" name="AutoShape 17">
              <a:extLst>
                <a:ext uri="{FF2B5EF4-FFF2-40B4-BE49-F238E27FC236}">
                  <a16:creationId xmlns:a16="http://schemas.microsoft.com/office/drawing/2014/main" id="{165926B9-18D7-89DF-CECA-0AC295B7DC15}"/>
                </a:ext>
              </a:extLst>
            </p:cNvPr>
            <p:cNvSpPr>
              <a:spLocks noChangeArrowheads="1"/>
            </p:cNvSpPr>
            <p:nvPr/>
          </p:nvSpPr>
          <p:spPr bwMode="auto">
            <a:xfrm>
              <a:off x="2428" y="1296"/>
              <a:ext cx="807" cy="403"/>
            </a:xfrm>
            <a:prstGeom prst="roundRect">
              <a:avLst>
                <a:gd name="adj" fmla="val 16667"/>
              </a:avLst>
            </a:prstGeom>
            <a:solidFill>
              <a:srgbClr val="003399"/>
            </a:solidFill>
            <a:ln w="381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Text Box 18">
              <a:extLst>
                <a:ext uri="{FF2B5EF4-FFF2-40B4-BE49-F238E27FC236}">
                  <a16:creationId xmlns:a16="http://schemas.microsoft.com/office/drawing/2014/main" id="{47246C60-ACC5-A917-5FD7-6F013B16585F}"/>
                </a:ext>
              </a:extLst>
            </p:cNvPr>
            <p:cNvSpPr txBox="1">
              <a:spLocks noChangeArrowheads="1"/>
            </p:cNvSpPr>
            <p:nvPr/>
          </p:nvSpPr>
          <p:spPr bwMode="auto">
            <a:xfrm>
              <a:off x="2424" y="1273"/>
              <a:ext cx="83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dirty="0">
                  <a:solidFill>
                    <a:srgbClr val="FFFF00"/>
                  </a:solidFill>
                  <a:latin typeface="Tahoma" panose="020B0604030504040204" pitchFamily="34" charset="0"/>
                </a:rPr>
                <a:t>Public Information Officer</a:t>
              </a:r>
            </a:p>
          </p:txBody>
        </p:sp>
        <p:sp>
          <p:nvSpPr>
            <p:cNvPr id="23" name="AutoShape 19">
              <a:extLst>
                <a:ext uri="{FF2B5EF4-FFF2-40B4-BE49-F238E27FC236}">
                  <a16:creationId xmlns:a16="http://schemas.microsoft.com/office/drawing/2014/main" id="{99B133EB-08CE-5C9B-28AA-3A41414193F1}"/>
                </a:ext>
              </a:extLst>
            </p:cNvPr>
            <p:cNvSpPr>
              <a:spLocks noChangeArrowheads="1"/>
            </p:cNvSpPr>
            <p:nvPr/>
          </p:nvSpPr>
          <p:spPr bwMode="auto">
            <a:xfrm>
              <a:off x="2428" y="1757"/>
              <a:ext cx="807" cy="346"/>
            </a:xfrm>
            <a:prstGeom prst="roundRect">
              <a:avLst>
                <a:gd name="adj" fmla="val 16667"/>
              </a:avLst>
            </a:prstGeom>
            <a:solidFill>
              <a:srgbClr val="003399"/>
            </a:solidFill>
            <a:ln w="381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 name="Text Box 20">
              <a:extLst>
                <a:ext uri="{FF2B5EF4-FFF2-40B4-BE49-F238E27FC236}">
                  <a16:creationId xmlns:a16="http://schemas.microsoft.com/office/drawing/2014/main" id="{68C49E34-BC35-9AEE-A1BB-4FA4E43C7FCB}"/>
                </a:ext>
              </a:extLst>
            </p:cNvPr>
            <p:cNvSpPr txBox="1">
              <a:spLocks noChangeArrowheads="1"/>
            </p:cNvSpPr>
            <p:nvPr/>
          </p:nvSpPr>
          <p:spPr bwMode="auto">
            <a:xfrm>
              <a:off x="2519" y="1770"/>
              <a:ext cx="61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dirty="0">
                  <a:solidFill>
                    <a:srgbClr val="FFFF00"/>
                  </a:solidFill>
                  <a:latin typeface="Tahoma" panose="020B0604030504040204" pitchFamily="34" charset="0"/>
                </a:rPr>
                <a:t>Safety Officer</a:t>
              </a:r>
            </a:p>
          </p:txBody>
        </p:sp>
        <p:sp>
          <p:nvSpPr>
            <p:cNvPr id="25" name="AutoShape 21">
              <a:extLst>
                <a:ext uri="{FF2B5EF4-FFF2-40B4-BE49-F238E27FC236}">
                  <a16:creationId xmlns:a16="http://schemas.microsoft.com/office/drawing/2014/main" id="{3F8B65DC-A22A-6B21-1A52-DB6A7A98352C}"/>
                </a:ext>
              </a:extLst>
            </p:cNvPr>
            <p:cNvSpPr>
              <a:spLocks noChangeArrowheads="1"/>
            </p:cNvSpPr>
            <p:nvPr/>
          </p:nvSpPr>
          <p:spPr bwMode="auto">
            <a:xfrm>
              <a:off x="2428" y="2160"/>
              <a:ext cx="807" cy="346"/>
            </a:xfrm>
            <a:prstGeom prst="roundRect">
              <a:avLst>
                <a:gd name="adj" fmla="val 16667"/>
              </a:avLst>
            </a:prstGeom>
            <a:solidFill>
              <a:srgbClr val="003399"/>
            </a:solidFill>
            <a:ln w="381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 name="Text Box 22">
              <a:extLst>
                <a:ext uri="{FF2B5EF4-FFF2-40B4-BE49-F238E27FC236}">
                  <a16:creationId xmlns:a16="http://schemas.microsoft.com/office/drawing/2014/main" id="{438FA6BF-02EC-A33A-6202-7FEFC5E862F5}"/>
                </a:ext>
              </a:extLst>
            </p:cNvPr>
            <p:cNvSpPr txBox="1">
              <a:spLocks noChangeArrowheads="1"/>
            </p:cNvSpPr>
            <p:nvPr/>
          </p:nvSpPr>
          <p:spPr bwMode="auto">
            <a:xfrm>
              <a:off x="2519" y="2173"/>
              <a:ext cx="61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400" b="1" dirty="0">
                  <a:solidFill>
                    <a:srgbClr val="FFFF00"/>
                  </a:solidFill>
                  <a:latin typeface="Tahoma" panose="020B0604030504040204" pitchFamily="34" charset="0"/>
                </a:rPr>
                <a:t>Liaison Officer</a:t>
              </a:r>
            </a:p>
          </p:txBody>
        </p:sp>
        <p:sp>
          <p:nvSpPr>
            <p:cNvPr id="27" name="AutoShape 23">
              <a:extLst>
                <a:ext uri="{FF2B5EF4-FFF2-40B4-BE49-F238E27FC236}">
                  <a16:creationId xmlns:a16="http://schemas.microsoft.com/office/drawing/2014/main" id="{94D1DA72-4C9F-07B6-7DE5-592AAB971867}"/>
                </a:ext>
              </a:extLst>
            </p:cNvPr>
            <p:cNvSpPr>
              <a:spLocks/>
            </p:cNvSpPr>
            <p:nvPr/>
          </p:nvSpPr>
          <p:spPr bwMode="auto">
            <a:xfrm>
              <a:off x="3311" y="1507"/>
              <a:ext cx="231" cy="913"/>
            </a:xfrm>
            <a:prstGeom prst="rightBrace">
              <a:avLst>
                <a:gd name="adj1" fmla="val 32937"/>
                <a:gd name="adj2" fmla="val 50000"/>
              </a:avLst>
            </a:prstGeom>
            <a:noFill/>
            <a:ln w="38100">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 name="AutoShape 24">
              <a:extLst>
                <a:ext uri="{FF2B5EF4-FFF2-40B4-BE49-F238E27FC236}">
                  <a16:creationId xmlns:a16="http://schemas.microsoft.com/office/drawing/2014/main" id="{22B57193-FA43-CD4F-C7E1-6CF362F6914E}"/>
                </a:ext>
              </a:extLst>
            </p:cNvPr>
            <p:cNvSpPr>
              <a:spLocks noChangeArrowheads="1"/>
            </p:cNvSpPr>
            <p:nvPr/>
          </p:nvSpPr>
          <p:spPr bwMode="auto">
            <a:xfrm>
              <a:off x="3647" y="1623"/>
              <a:ext cx="1191" cy="749"/>
            </a:xfrm>
            <a:prstGeom prst="roundRect">
              <a:avLst>
                <a:gd name="adj" fmla="val 16667"/>
              </a:avLst>
            </a:prstGeom>
            <a:solidFill>
              <a:srgbClr val="003399"/>
            </a:solidFill>
            <a:ln w="381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 name="Text Box 25">
              <a:extLst>
                <a:ext uri="{FF2B5EF4-FFF2-40B4-BE49-F238E27FC236}">
                  <a16:creationId xmlns:a16="http://schemas.microsoft.com/office/drawing/2014/main" id="{ED3621D7-BD55-2F6C-922E-027A31B8A25F}"/>
                </a:ext>
              </a:extLst>
            </p:cNvPr>
            <p:cNvSpPr txBox="1">
              <a:spLocks noChangeArrowheads="1"/>
            </p:cNvSpPr>
            <p:nvPr/>
          </p:nvSpPr>
          <p:spPr bwMode="auto">
            <a:xfrm>
              <a:off x="3709" y="1622"/>
              <a:ext cx="1139"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dirty="0">
                  <a:solidFill>
                    <a:srgbClr val="FFFF00"/>
                  </a:solidFill>
                  <a:latin typeface="Tahoma" panose="020B0604030504040204" pitchFamily="34" charset="0"/>
                </a:rPr>
                <a:t>Command Staff:</a:t>
              </a:r>
            </a:p>
            <a:p>
              <a:r>
                <a:rPr lang="en-US" altLang="en-US" sz="1200" b="1" dirty="0">
                  <a:solidFill>
                    <a:srgbClr val="FFFF00"/>
                  </a:solidFill>
                  <a:latin typeface="Tahoma" panose="020B0604030504040204" pitchFamily="34" charset="0"/>
                </a:rPr>
                <a:t>The Command Staff provide Information, Safety, and Liaison services for the entire organization.</a:t>
              </a:r>
            </a:p>
          </p:txBody>
        </p:sp>
        <p:sp>
          <p:nvSpPr>
            <p:cNvPr id="30" name="AutoShape 26">
              <a:extLst>
                <a:ext uri="{FF2B5EF4-FFF2-40B4-BE49-F238E27FC236}">
                  <a16:creationId xmlns:a16="http://schemas.microsoft.com/office/drawing/2014/main" id="{A2CB192B-F027-DC50-952F-1FC64BC3CD43}"/>
                </a:ext>
              </a:extLst>
            </p:cNvPr>
            <p:cNvSpPr>
              <a:spLocks noChangeArrowheads="1"/>
            </p:cNvSpPr>
            <p:nvPr/>
          </p:nvSpPr>
          <p:spPr bwMode="auto">
            <a:xfrm>
              <a:off x="4207" y="2650"/>
              <a:ext cx="1383" cy="778"/>
            </a:xfrm>
            <a:prstGeom prst="roundRect">
              <a:avLst>
                <a:gd name="adj" fmla="val 16667"/>
              </a:avLst>
            </a:prstGeom>
            <a:solidFill>
              <a:srgbClr val="003399"/>
            </a:solidFill>
            <a:ln w="381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 name="Text Box 27">
              <a:extLst>
                <a:ext uri="{FF2B5EF4-FFF2-40B4-BE49-F238E27FC236}">
                  <a16:creationId xmlns:a16="http://schemas.microsoft.com/office/drawing/2014/main" id="{889641F7-F5A5-DDA7-99C0-0C1A7DECBF45}"/>
                </a:ext>
              </a:extLst>
            </p:cNvPr>
            <p:cNvSpPr txBox="1">
              <a:spLocks noChangeArrowheads="1"/>
            </p:cNvSpPr>
            <p:nvPr/>
          </p:nvSpPr>
          <p:spPr bwMode="auto">
            <a:xfrm>
              <a:off x="4279" y="2666"/>
              <a:ext cx="1407"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dirty="0">
                  <a:solidFill>
                    <a:srgbClr val="FFFF00"/>
                  </a:solidFill>
                  <a:latin typeface="Tahoma" panose="020B0604030504040204" pitchFamily="34" charset="0"/>
                </a:rPr>
                <a:t>General Staff:</a:t>
              </a:r>
            </a:p>
            <a:p>
              <a:r>
                <a:rPr lang="en-US" altLang="en-US" sz="1200" b="1" dirty="0">
                  <a:solidFill>
                    <a:srgbClr val="FFFF00"/>
                  </a:solidFill>
                  <a:latin typeface="Tahoma" panose="020B0604030504040204" pitchFamily="34" charset="0"/>
                </a:rPr>
                <a:t>The General Staff are assigned functional authority for Operations, Planning, Logistics, and Finance/Administration.</a:t>
              </a:r>
            </a:p>
          </p:txBody>
        </p:sp>
        <p:sp>
          <p:nvSpPr>
            <p:cNvPr id="32" name="AutoShape 28">
              <a:extLst>
                <a:ext uri="{FF2B5EF4-FFF2-40B4-BE49-F238E27FC236}">
                  <a16:creationId xmlns:a16="http://schemas.microsoft.com/office/drawing/2014/main" id="{E4786B1C-F253-436F-3A8A-71FB111D9A95}"/>
                </a:ext>
              </a:extLst>
            </p:cNvPr>
            <p:cNvSpPr>
              <a:spLocks/>
            </p:cNvSpPr>
            <p:nvPr/>
          </p:nvSpPr>
          <p:spPr bwMode="auto">
            <a:xfrm>
              <a:off x="4006" y="2925"/>
              <a:ext cx="154" cy="384"/>
            </a:xfrm>
            <a:prstGeom prst="rightBrace">
              <a:avLst>
                <a:gd name="adj1" fmla="val 20779"/>
                <a:gd name="adj2" fmla="val 50000"/>
              </a:avLst>
            </a:prstGeom>
            <a:noFill/>
            <a:ln w="38100">
              <a:solidFill>
                <a:srgbClr val="00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 name="Line 29">
              <a:extLst>
                <a:ext uri="{FF2B5EF4-FFF2-40B4-BE49-F238E27FC236}">
                  <a16:creationId xmlns:a16="http://schemas.microsoft.com/office/drawing/2014/main" id="{ED9706CC-5358-A61B-2201-AB755F991B4E}"/>
                </a:ext>
              </a:extLst>
            </p:cNvPr>
            <p:cNvSpPr>
              <a:spLocks noChangeShapeType="1"/>
            </p:cNvSpPr>
            <p:nvPr/>
          </p:nvSpPr>
          <p:spPr bwMode="auto">
            <a:xfrm>
              <a:off x="805" y="2748"/>
              <a:ext cx="2689"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4" name="Line 30">
              <a:extLst>
                <a:ext uri="{FF2B5EF4-FFF2-40B4-BE49-F238E27FC236}">
                  <a16:creationId xmlns:a16="http://schemas.microsoft.com/office/drawing/2014/main" id="{80F4E670-91B7-56C9-A0C7-778C8A4D8DA1}"/>
                </a:ext>
              </a:extLst>
            </p:cNvPr>
            <p:cNvSpPr>
              <a:spLocks noChangeShapeType="1"/>
            </p:cNvSpPr>
            <p:nvPr/>
          </p:nvSpPr>
          <p:spPr bwMode="auto">
            <a:xfrm>
              <a:off x="1655" y="2751"/>
              <a:ext cx="0" cy="23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5" name="Line 31">
              <a:extLst>
                <a:ext uri="{FF2B5EF4-FFF2-40B4-BE49-F238E27FC236}">
                  <a16:creationId xmlns:a16="http://schemas.microsoft.com/office/drawing/2014/main" id="{29100D14-E230-BDD6-C09A-A5124906663C}"/>
                </a:ext>
              </a:extLst>
            </p:cNvPr>
            <p:cNvSpPr>
              <a:spLocks noChangeShapeType="1"/>
            </p:cNvSpPr>
            <p:nvPr/>
          </p:nvSpPr>
          <p:spPr bwMode="auto">
            <a:xfrm>
              <a:off x="2596" y="2751"/>
              <a:ext cx="0" cy="23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6" name="Line 32">
              <a:extLst>
                <a:ext uri="{FF2B5EF4-FFF2-40B4-BE49-F238E27FC236}">
                  <a16:creationId xmlns:a16="http://schemas.microsoft.com/office/drawing/2014/main" id="{24929100-C918-4295-DDFF-F70CCC6FADF4}"/>
                </a:ext>
              </a:extLst>
            </p:cNvPr>
            <p:cNvSpPr>
              <a:spLocks noChangeShapeType="1"/>
            </p:cNvSpPr>
            <p:nvPr/>
          </p:nvSpPr>
          <p:spPr bwMode="auto">
            <a:xfrm flipH="1">
              <a:off x="2226" y="1517"/>
              <a:ext cx="5" cy="807"/>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7" name="Line 33">
              <a:extLst>
                <a:ext uri="{FF2B5EF4-FFF2-40B4-BE49-F238E27FC236}">
                  <a16:creationId xmlns:a16="http://schemas.microsoft.com/office/drawing/2014/main" id="{3BAD8108-CF27-3CD9-E64B-1F07ACE211EC}"/>
                </a:ext>
              </a:extLst>
            </p:cNvPr>
            <p:cNvSpPr>
              <a:spLocks noChangeShapeType="1"/>
            </p:cNvSpPr>
            <p:nvPr/>
          </p:nvSpPr>
          <p:spPr bwMode="auto">
            <a:xfrm>
              <a:off x="2073" y="1911"/>
              <a:ext cx="437"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8" name="Line 34">
              <a:extLst>
                <a:ext uri="{FF2B5EF4-FFF2-40B4-BE49-F238E27FC236}">
                  <a16:creationId xmlns:a16="http://schemas.microsoft.com/office/drawing/2014/main" id="{7ECB2A02-1916-4D16-DE58-BB1217647FCC}"/>
                </a:ext>
              </a:extLst>
            </p:cNvPr>
            <p:cNvSpPr>
              <a:spLocks noChangeShapeType="1"/>
            </p:cNvSpPr>
            <p:nvPr/>
          </p:nvSpPr>
          <p:spPr bwMode="auto">
            <a:xfrm>
              <a:off x="2213" y="2324"/>
              <a:ext cx="269"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9" name="Line 35">
              <a:extLst>
                <a:ext uri="{FF2B5EF4-FFF2-40B4-BE49-F238E27FC236}">
                  <a16:creationId xmlns:a16="http://schemas.microsoft.com/office/drawing/2014/main" id="{4FE4AB27-E985-E3C5-D5C8-6C45718C8BFC}"/>
                </a:ext>
              </a:extLst>
            </p:cNvPr>
            <p:cNvSpPr>
              <a:spLocks noChangeShapeType="1"/>
            </p:cNvSpPr>
            <p:nvPr/>
          </p:nvSpPr>
          <p:spPr bwMode="auto">
            <a:xfrm>
              <a:off x="2073" y="1132"/>
              <a:ext cx="0" cy="1614"/>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40" name="Rectangle 39">
            <a:extLst>
              <a:ext uri="{FF2B5EF4-FFF2-40B4-BE49-F238E27FC236}">
                <a16:creationId xmlns:a16="http://schemas.microsoft.com/office/drawing/2014/main" id="{19BB17C7-D05E-7307-273D-0DA807CE7D79}"/>
              </a:ext>
            </a:extLst>
          </p:cNvPr>
          <p:cNvSpPr/>
          <p:nvPr/>
        </p:nvSpPr>
        <p:spPr>
          <a:xfrm>
            <a:off x="646113" y="5588793"/>
            <a:ext cx="5756274" cy="3349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Section Chiefs</a:t>
            </a:r>
          </a:p>
        </p:txBody>
      </p:sp>
    </p:spTree>
    <p:extLst>
      <p:ext uri="{BB962C8B-B14F-4D97-AF65-F5344CB8AC3E}">
        <p14:creationId xmlns:p14="http://schemas.microsoft.com/office/powerpoint/2010/main" val="2804053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9E1475D-7721-EBF4-5C8E-E7DF2C6ED555}"/>
              </a:ext>
            </a:extLst>
          </p:cNvPr>
          <p:cNvSpPr>
            <a:spLocks noGrp="1" noChangeArrowheads="1"/>
          </p:cNvSpPr>
          <p:nvPr>
            <p:ph type="title"/>
          </p:nvPr>
        </p:nvSpPr>
        <p:spPr/>
        <p:txBody>
          <a:bodyPr/>
          <a:lstStyle/>
          <a:p>
            <a:r>
              <a:rPr lang="en-US" altLang="en-US" dirty="0"/>
              <a:t>Command Staff</a:t>
            </a:r>
          </a:p>
        </p:txBody>
      </p:sp>
      <p:sp>
        <p:nvSpPr>
          <p:cNvPr id="44035" name="Rectangle 3">
            <a:extLst>
              <a:ext uri="{FF2B5EF4-FFF2-40B4-BE49-F238E27FC236}">
                <a16:creationId xmlns:a16="http://schemas.microsoft.com/office/drawing/2014/main" id="{17B66CD5-BA30-F18F-6BE6-0128562C8ABB}"/>
              </a:ext>
            </a:extLst>
          </p:cNvPr>
          <p:cNvSpPr>
            <a:spLocks noGrp="1" noChangeArrowheads="1"/>
          </p:cNvSpPr>
          <p:nvPr>
            <p:ph idx="1"/>
          </p:nvPr>
        </p:nvSpPr>
        <p:spPr>
          <a:xfrm>
            <a:off x="4572000" y="2514600"/>
            <a:ext cx="4038600" cy="2819400"/>
          </a:xfrm>
        </p:spPr>
        <p:txBody>
          <a:bodyPr/>
          <a:lstStyle/>
          <a:p>
            <a:r>
              <a:rPr lang="en-US" altLang="en-US" dirty="0"/>
              <a:t>Public Information Officer</a:t>
            </a:r>
          </a:p>
          <a:p>
            <a:r>
              <a:rPr lang="en-US" altLang="en-US" dirty="0"/>
              <a:t>Safety Officer</a:t>
            </a:r>
          </a:p>
          <a:p>
            <a:r>
              <a:rPr lang="en-US" altLang="en-US" dirty="0"/>
              <a:t>Liaison Officer</a:t>
            </a:r>
          </a:p>
        </p:txBody>
      </p:sp>
      <p:pic>
        <p:nvPicPr>
          <p:cNvPr id="44036" name="Picture 4" descr="Arlington, VA, September 18, 2001 -- Collapse Rescue Team personnel attend a status and planning briefing in a tent on the grounds of the Pentagon.&#10;&#10;Photo by Jocelyn Augustino/ FEMA News Photo">
            <a:hlinkClick r:id="rId2"/>
            <a:extLst>
              <a:ext uri="{FF2B5EF4-FFF2-40B4-BE49-F238E27FC236}">
                <a16:creationId xmlns:a16="http://schemas.microsoft.com/office/drawing/2014/main" id="{01556ACB-C3AB-0039-6DCD-760E9A762D0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24384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pic>
      <p:sp>
        <p:nvSpPr>
          <p:cNvPr id="2" name="Date Placeholder 1">
            <a:extLst>
              <a:ext uri="{FF2B5EF4-FFF2-40B4-BE49-F238E27FC236}">
                <a16:creationId xmlns:a16="http://schemas.microsoft.com/office/drawing/2014/main" id="{D69D5B65-2995-DB85-080A-ACB5F03F89D0}"/>
              </a:ext>
            </a:extLst>
          </p:cNvPr>
          <p:cNvSpPr>
            <a:spLocks noGrp="1"/>
          </p:cNvSpPr>
          <p:nvPr>
            <p:ph type="dt" sz="half" idx="10"/>
          </p:nvPr>
        </p:nvSpPr>
        <p:spPr/>
        <p:txBody>
          <a:bodyPr/>
          <a:lstStyle/>
          <a:p>
            <a:fld id="{F0BF0210-873B-6A46-BBA7-022C72172DFB}" type="datetime1">
              <a:rPr lang="en-US" altLang="en-US" smtClean="0"/>
              <a:t>1/18/23</a:t>
            </a:fld>
            <a:endParaRPr lang="en-US" altLang="en-US" dirty="0"/>
          </a:p>
        </p:txBody>
      </p:sp>
      <p:sp>
        <p:nvSpPr>
          <p:cNvPr id="3" name="Footer Placeholder 2">
            <a:extLst>
              <a:ext uri="{FF2B5EF4-FFF2-40B4-BE49-F238E27FC236}">
                <a16:creationId xmlns:a16="http://schemas.microsoft.com/office/drawing/2014/main" id="{4A6CC221-73F8-D432-81A8-1BB408FEE010}"/>
              </a:ext>
            </a:extLst>
          </p:cNvPr>
          <p:cNvSpPr>
            <a:spLocks noGrp="1"/>
          </p:cNvSpPr>
          <p:nvPr>
            <p:ph type="ftr" sz="quarter" idx="11"/>
          </p:nvPr>
        </p:nvSpPr>
        <p:spPr/>
        <p:txBody>
          <a:bodyPr/>
          <a:lstStyle/>
          <a:p>
            <a:r>
              <a:rPr lang="en-US" altLang="en-US" dirty="0"/>
              <a:t>Incident Command Overview</a:t>
            </a:r>
          </a:p>
        </p:txBody>
      </p:sp>
      <p:sp>
        <p:nvSpPr>
          <p:cNvPr id="4" name="Slide Number Placeholder 3">
            <a:extLst>
              <a:ext uri="{FF2B5EF4-FFF2-40B4-BE49-F238E27FC236}">
                <a16:creationId xmlns:a16="http://schemas.microsoft.com/office/drawing/2014/main" id="{6EC684AA-4262-D35E-B43E-EE9DF3808FFD}"/>
              </a:ext>
            </a:extLst>
          </p:cNvPr>
          <p:cNvSpPr>
            <a:spLocks noGrp="1"/>
          </p:cNvSpPr>
          <p:nvPr>
            <p:ph type="sldNum" sz="quarter" idx="12"/>
          </p:nvPr>
        </p:nvSpPr>
        <p:spPr/>
        <p:txBody>
          <a:bodyPr/>
          <a:lstStyle/>
          <a:p>
            <a:fld id="{5A4C3638-3B6E-A347-9316-374F7405093F}" type="slidenum">
              <a:rPr lang="en-US" altLang="en-US" smtClean="0"/>
              <a:pPr/>
              <a:t>22</a:t>
            </a:fld>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B265878-21B9-B35A-C0EC-DE5B7EFBCDEB}"/>
              </a:ext>
            </a:extLst>
          </p:cNvPr>
          <p:cNvSpPr>
            <a:spLocks noGrp="1" noChangeArrowheads="1"/>
          </p:cNvSpPr>
          <p:nvPr>
            <p:ph type="title"/>
          </p:nvPr>
        </p:nvSpPr>
        <p:spPr/>
        <p:txBody>
          <a:bodyPr/>
          <a:lstStyle/>
          <a:p>
            <a:r>
              <a:rPr lang="en-US" altLang="en-US" dirty="0"/>
              <a:t>PIO Responsibilities</a:t>
            </a:r>
          </a:p>
        </p:txBody>
      </p:sp>
      <p:sp>
        <p:nvSpPr>
          <p:cNvPr id="45059" name="Rectangle 3">
            <a:extLst>
              <a:ext uri="{FF2B5EF4-FFF2-40B4-BE49-F238E27FC236}">
                <a16:creationId xmlns:a16="http://schemas.microsoft.com/office/drawing/2014/main" id="{F7F11B09-2552-1679-7A01-BFC1D3649F47}"/>
              </a:ext>
            </a:extLst>
          </p:cNvPr>
          <p:cNvSpPr>
            <a:spLocks noGrp="1" noChangeArrowheads="1"/>
          </p:cNvSpPr>
          <p:nvPr>
            <p:ph idx="1"/>
          </p:nvPr>
        </p:nvSpPr>
        <p:spPr/>
        <p:txBody>
          <a:bodyPr>
            <a:normAutofit/>
          </a:bodyPr>
          <a:lstStyle/>
          <a:p>
            <a:pPr>
              <a:lnSpc>
                <a:spcPct val="90000"/>
              </a:lnSpc>
            </a:pPr>
            <a:r>
              <a:rPr lang="en-US" altLang="en-US" sz="2700" dirty="0"/>
              <a:t>Advise the Incident Commander on information dissemination and media relations.</a:t>
            </a:r>
          </a:p>
          <a:p>
            <a:pPr>
              <a:lnSpc>
                <a:spcPct val="90000"/>
              </a:lnSpc>
            </a:pPr>
            <a:r>
              <a:rPr lang="en-US" altLang="en-US" sz="2700" dirty="0"/>
              <a:t>Serve as the primary contact for anyone who wants information.</a:t>
            </a:r>
          </a:p>
          <a:p>
            <a:pPr>
              <a:lnSpc>
                <a:spcPct val="90000"/>
              </a:lnSpc>
            </a:pPr>
            <a:r>
              <a:rPr lang="en-US" altLang="en-US" sz="2700" dirty="0"/>
              <a:t>Serve external audience and internal audience.</a:t>
            </a:r>
          </a:p>
          <a:p>
            <a:pPr>
              <a:lnSpc>
                <a:spcPct val="90000"/>
              </a:lnSpc>
            </a:pPr>
            <a:r>
              <a:rPr lang="en-US" altLang="en-US" sz="2700" dirty="0"/>
              <a:t>Obtain information from the Planning Section.</a:t>
            </a:r>
          </a:p>
          <a:p>
            <a:pPr>
              <a:lnSpc>
                <a:spcPct val="90000"/>
              </a:lnSpc>
            </a:pPr>
            <a:r>
              <a:rPr lang="en-US" altLang="en-US" sz="2700" dirty="0"/>
              <a:t>Coordinate with other public information staff.</a:t>
            </a:r>
          </a:p>
          <a:p>
            <a:pPr>
              <a:lnSpc>
                <a:spcPct val="90000"/>
              </a:lnSpc>
            </a:pPr>
            <a:r>
              <a:rPr lang="en-US" altLang="en-US" sz="2700" dirty="0"/>
              <a:t>Obtain information from the community, the media, and others.</a:t>
            </a:r>
          </a:p>
          <a:p>
            <a:pPr>
              <a:lnSpc>
                <a:spcPct val="90000"/>
              </a:lnSpc>
            </a:pPr>
            <a:endParaRPr lang="en-US" altLang="en-US" sz="2700" dirty="0"/>
          </a:p>
        </p:txBody>
      </p:sp>
      <p:sp>
        <p:nvSpPr>
          <p:cNvPr id="2" name="Date Placeholder 1">
            <a:extLst>
              <a:ext uri="{FF2B5EF4-FFF2-40B4-BE49-F238E27FC236}">
                <a16:creationId xmlns:a16="http://schemas.microsoft.com/office/drawing/2014/main" id="{8C2A160E-1ADE-28AF-358C-F9771D61F826}"/>
              </a:ext>
            </a:extLst>
          </p:cNvPr>
          <p:cNvSpPr>
            <a:spLocks noGrp="1"/>
          </p:cNvSpPr>
          <p:nvPr>
            <p:ph type="dt" sz="half" idx="10"/>
          </p:nvPr>
        </p:nvSpPr>
        <p:spPr/>
        <p:txBody>
          <a:bodyPr/>
          <a:lstStyle/>
          <a:p>
            <a:fld id="{C9FEB709-7658-5B4C-892F-56315DA8980C}" type="datetime1">
              <a:rPr lang="en-US" altLang="en-US" smtClean="0"/>
              <a:t>1/18/23</a:t>
            </a:fld>
            <a:endParaRPr lang="en-US" altLang="en-US" dirty="0"/>
          </a:p>
        </p:txBody>
      </p:sp>
      <p:sp>
        <p:nvSpPr>
          <p:cNvPr id="3" name="Footer Placeholder 2">
            <a:extLst>
              <a:ext uri="{FF2B5EF4-FFF2-40B4-BE49-F238E27FC236}">
                <a16:creationId xmlns:a16="http://schemas.microsoft.com/office/drawing/2014/main" id="{64CF4B96-2EE8-6D7A-23DF-DFE5C8490475}"/>
              </a:ext>
            </a:extLst>
          </p:cNvPr>
          <p:cNvSpPr>
            <a:spLocks noGrp="1"/>
          </p:cNvSpPr>
          <p:nvPr>
            <p:ph type="ftr" sz="quarter" idx="11"/>
          </p:nvPr>
        </p:nvSpPr>
        <p:spPr/>
        <p:txBody>
          <a:bodyPr/>
          <a:lstStyle/>
          <a:p>
            <a:r>
              <a:rPr lang="en-US" altLang="en-US" dirty="0"/>
              <a:t>Incident Command Overview</a:t>
            </a:r>
          </a:p>
        </p:txBody>
      </p:sp>
      <p:sp>
        <p:nvSpPr>
          <p:cNvPr id="4" name="Slide Number Placeholder 3">
            <a:extLst>
              <a:ext uri="{FF2B5EF4-FFF2-40B4-BE49-F238E27FC236}">
                <a16:creationId xmlns:a16="http://schemas.microsoft.com/office/drawing/2014/main" id="{B76D0D4D-A6FA-FD7D-8B5F-39528488E9F9}"/>
              </a:ext>
            </a:extLst>
          </p:cNvPr>
          <p:cNvSpPr>
            <a:spLocks noGrp="1"/>
          </p:cNvSpPr>
          <p:nvPr>
            <p:ph type="sldNum" sz="quarter" idx="12"/>
          </p:nvPr>
        </p:nvSpPr>
        <p:spPr/>
        <p:txBody>
          <a:bodyPr/>
          <a:lstStyle/>
          <a:p>
            <a:fld id="{5A4C3638-3B6E-A347-9316-374F7405093F}" type="slidenum">
              <a:rPr lang="en-US" altLang="en-US" smtClean="0"/>
              <a:pPr/>
              <a:t>23</a:t>
            </a:fld>
            <a:endParaRPr lang="en-US"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B3D36817-7FBE-D9D5-2A2F-9E881314FC43}"/>
              </a:ext>
            </a:extLst>
          </p:cNvPr>
          <p:cNvSpPr>
            <a:spLocks noGrp="1" noChangeArrowheads="1"/>
          </p:cNvSpPr>
          <p:nvPr>
            <p:ph type="title"/>
          </p:nvPr>
        </p:nvSpPr>
        <p:spPr>
          <a:xfrm>
            <a:off x="685800" y="381000"/>
            <a:ext cx="7772400" cy="1143000"/>
          </a:xfrm>
        </p:spPr>
        <p:txBody>
          <a:bodyPr/>
          <a:lstStyle/>
          <a:p>
            <a:r>
              <a:rPr lang="en-US" altLang="en-US" dirty="0"/>
              <a:t>Safety Officer Responsibilities</a:t>
            </a:r>
          </a:p>
        </p:txBody>
      </p:sp>
      <p:sp>
        <p:nvSpPr>
          <p:cNvPr id="46083" name="Rectangle 3">
            <a:extLst>
              <a:ext uri="{FF2B5EF4-FFF2-40B4-BE49-F238E27FC236}">
                <a16:creationId xmlns:a16="http://schemas.microsoft.com/office/drawing/2014/main" id="{B3B3825E-CE79-F857-F46A-375E2D22F495}"/>
              </a:ext>
            </a:extLst>
          </p:cNvPr>
          <p:cNvSpPr>
            <a:spLocks noGrp="1" noChangeArrowheads="1"/>
          </p:cNvSpPr>
          <p:nvPr>
            <p:ph idx="1"/>
          </p:nvPr>
        </p:nvSpPr>
        <p:spPr>
          <a:xfrm>
            <a:off x="4114800" y="1981200"/>
            <a:ext cx="4343400" cy="4114800"/>
          </a:xfrm>
        </p:spPr>
        <p:txBody>
          <a:bodyPr/>
          <a:lstStyle/>
          <a:p>
            <a:r>
              <a:rPr lang="en-US" altLang="en-US" dirty="0"/>
              <a:t>Ensures responder safety.</a:t>
            </a:r>
          </a:p>
          <a:p>
            <a:r>
              <a:rPr lang="en-US" altLang="en-US" dirty="0"/>
              <a:t>Advises Incident Command on safety issues.</a:t>
            </a:r>
          </a:p>
          <a:p>
            <a:r>
              <a:rPr lang="en-US" altLang="en-US" dirty="0"/>
              <a:t>Minimizes employee risk.</a:t>
            </a:r>
          </a:p>
        </p:txBody>
      </p:sp>
      <p:pic>
        <p:nvPicPr>
          <p:cNvPr id="46084" name="Picture 4" descr="New York, NY, September 18, 2001-- New York City firefighters take a break amidst the rubble of the World Trade Center.&#10;&#10;Photo by Andrea Booher/FE...">
            <a:extLst>
              <a:ext uri="{FF2B5EF4-FFF2-40B4-BE49-F238E27FC236}">
                <a16:creationId xmlns:a16="http://schemas.microsoft.com/office/drawing/2014/main" id="{8A94B6DF-FD78-E677-A29D-B7D8449378A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1828800"/>
            <a:ext cx="2640013" cy="40386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88B99EF3-5CE8-11EC-8765-2A1A43AFC48A}"/>
              </a:ext>
            </a:extLst>
          </p:cNvPr>
          <p:cNvSpPr>
            <a:spLocks noGrp="1"/>
          </p:cNvSpPr>
          <p:nvPr>
            <p:ph type="dt" sz="half" idx="10"/>
          </p:nvPr>
        </p:nvSpPr>
        <p:spPr/>
        <p:txBody>
          <a:bodyPr/>
          <a:lstStyle/>
          <a:p>
            <a:fld id="{A559F120-BCD1-5348-855A-DEBB425D2281}" type="datetime1">
              <a:rPr lang="en-US" altLang="en-US" smtClean="0"/>
              <a:t>1/18/23</a:t>
            </a:fld>
            <a:endParaRPr lang="en-US" altLang="en-US" dirty="0"/>
          </a:p>
        </p:txBody>
      </p:sp>
      <p:sp>
        <p:nvSpPr>
          <p:cNvPr id="3" name="Footer Placeholder 2">
            <a:extLst>
              <a:ext uri="{FF2B5EF4-FFF2-40B4-BE49-F238E27FC236}">
                <a16:creationId xmlns:a16="http://schemas.microsoft.com/office/drawing/2014/main" id="{2383EA90-A1CD-1294-0740-B0FA24C888F3}"/>
              </a:ext>
            </a:extLst>
          </p:cNvPr>
          <p:cNvSpPr>
            <a:spLocks noGrp="1"/>
          </p:cNvSpPr>
          <p:nvPr>
            <p:ph type="ftr" sz="quarter" idx="11"/>
          </p:nvPr>
        </p:nvSpPr>
        <p:spPr/>
        <p:txBody>
          <a:bodyPr/>
          <a:lstStyle/>
          <a:p>
            <a:r>
              <a:rPr lang="en-US" altLang="en-US" dirty="0"/>
              <a:t>Incident Command Overview</a:t>
            </a:r>
          </a:p>
        </p:txBody>
      </p:sp>
      <p:sp>
        <p:nvSpPr>
          <p:cNvPr id="4" name="Slide Number Placeholder 3">
            <a:extLst>
              <a:ext uri="{FF2B5EF4-FFF2-40B4-BE49-F238E27FC236}">
                <a16:creationId xmlns:a16="http://schemas.microsoft.com/office/drawing/2014/main" id="{3F7D5DE4-E791-3813-1BB1-E84E2D0F07B7}"/>
              </a:ext>
            </a:extLst>
          </p:cNvPr>
          <p:cNvSpPr>
            <a:spLocks noGrp="1"/>
          </p:cNvSpPr>
          <p:nvPr>
            <p:ph type="sldNum" sz="quarter" idx="12"/>
          </p:nvPr>
        </p:nvSpPr>
        <p:spPr/>
        <p:txBody>
          <a:bodyPr/>
          <a:lstStyle/>
          <a:p>
            <a:fld id="{5A4C3638-3B6E-A347-9316-374F7405093F}" type="slidenum">
              <a:rPr lang="en-US" altLang="en-US" smtClean="0"/>
              <a:pPr/>
              <a:t>24</a:t>
            </a:fld>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87FFF40-BCEE-9A49-5864-F39954669EFE}"/>
              </a:ext>
            </a:extLst>
          </p:cNvPr>
          <p:cNvSpPr>
            <a:spLocks noGrp="1" noChangeArrowheads="1"/>
          </p:cNvSpPr>
          <p:nvPr>
            <p:ph type="title"/>
          </p:nvPr>
        </p:nvSpPr>
        <p:spPr>
          <a:xfrm>
            <a:off x="495300" y="381000"/>
            <a:ext cx="8153400" cy="1143000"/>
          </a:xfrm>
        </p:spPr>
        <p:txBody>
          <a:bodyPr/>
          <a:lstStyle/>
          <a:p>
            <a:r>
              <a:rPr lang="en-US" altLang="en-US" dirty="0"/>
              <a:t>Liaison Officer Responsibilities</a:t>
            </a:r>
          </a:p>
        </p:txBody>
      </p:sp>
      <p:sp>
        <p:nvSpPr>
          <p:cNvPr id="47107" name="Rectangle 3">
            <a:extLst>
              <a:ext uri="{FF2B5EF4-FFF2-40B4-BE49-F238E27FC236}">
                <a16:creationId xmlns:a16="http://schemas.microsoft.com/office/drawing/2014/main" id="{134C0676-4207-44E6-5C54-C39EF9105FEC}"/>
              </a:ext>
            </a:extLst>
          </p:cNvPr>
          <p:cNvSpPr>
            <a:spLocks noGrp="1" noChangeArrowheads="1"/>
          </p:cNvSpPr>
          <p:nvPr>
            <p:ph idx="1"/>
          </p:nvPr>
        </p:nvSpPr>
        <p:spPr>
          <a:xfrm>
            <a:off x="4648200" y="1981200"/>
            <a:ext cx="4191000" cy="4114800"/>
          </a:xfrm>
        </p:spPr>
        <p:txBody>
          <a:bodyPr/>
          <a:lstStyle/>
          <a:p>
            <a:pPr>
              <a:lnSpc>
                <a:spcPct val="90000"/>
              </a:lnSpc>
            </a:pPr>
            <a:r>
              <a:rPr lang="en-US" altLang="en-US" dirty="0"/>
              <a:t>Gathers information about support agencies.</a:t>
            </a:r>
          </a:p>
          <a:p>
            <a:pPr>
              <a:lnSpc>
                <a:spcPct val="90000"/>
              </a:lnSpc>
            </a:pPr>
            <a:r>
              <a:rPr lang="en-US" altLang="en-US" dirty="0"/>
              <a:t>Coordinates for agencies not in command structure.</a:t>
            </a:r>
          </a:p>
          <a:p>
            <a:pPr>
              <a:lnSpc>
                <a:spcPct val="90000"/>
              </a:lnSpc>
            </a:pPr>
            <a:r>
              <a:rPr lang="en-US" altLang="en-US" dirty="0"/>
              <a:t>Provides briefings and answers questions.</a:t>
            </a:r>
          </a:p>
        </p:txBody>
      </p:sp>
      <p:pic>
        <p:nvPicPr>
          <p:cNvPr id="47108" name="Picture 4" descr="Hemphill, TX, February 4, 2003 -- Federal, state and local officials discuss the transportation of the shuttle�s nosecone near Hemphill, TX...">
            <a:extLst>
              <a:ext uri="{FF2B5EF4-FFF2-40B4-BE49-F238E27FC236}">
                <a16:creationId xmlns:a16="http://schemas.microsoft.com/office/drawing/2014/main" id="{F7C98BB0-3014-D422-54AD-3CC8F28A27C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6238" y="2362200"/>
            <a:ext cx="4119562" cy="3048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A7777A87-5423-68C0-B8DD-186AA37D0DC8}"/>
              </a:ext>
            </a:extLst>
          </p:cNvPr>
          <p:cNvSpPr>
            <a:spLocks noGrp="1"/>
          </p:cNvSpPr>
          <p:nvPr>
            <p:ph type="dt" sz="half" idx="10"/>
          </p:nvPr>
        </p:nvSpPr>
        <p:spPr/>
        <p:txBody>
          <a:bodyPr/>
          <a:lstStyle/>
          <a:p>
            <a:fld id="{CD0507DE-F2D2-6647-AB64-D1AE31B8038E}" type="datetime1">
              <a:rPr lang="en-US" altLang="en-US" smtClean="0"/>
              <a:t>1/18/23</a:t>
            </a:fld>
            <a:endParaRPr lang="en-US" altLang="en-US" dirty="0"/>
          </a:p>
        </p:txBody>
      </p:sp>
      <p:sp>
        <p:nvSpPr>
          <p:cNvPr id="3" name="Footer Placeholder 2">
            <a:extLst>
              <a:ext uri="{FF2B5EF4-FFF2-40B4-BE49-F238E27FC236}">
                <a16:creationId xmlns:a16="http://schemas.microsoft.com/office/drawing/2014/main" id="{E4995008-B445-D12C-2EEB-0F6BA7F5EAD0}"/>
              </a:ext>
            </a:extLst>
          </p:cNvPr>
          <p:cNvSpPr>
            <a:spLocks noGrp="1"/>
          </p:cNvSpPr>
          <p:nvPr>
            <p:ph type="ftr" sz="quarter" idx="11"/>
          </p:nvPr>
        </p:nvSpPr>
        <p:spPr/>
        <p:txBody>
          <a:bodyPr/>
          <a:lstStyle/>
          <a:p>
            <a:r>
              <a:rPr lang="en-US" altLang="en-US" dirty="0"/>
              <a:t>Incident Command Overview</a:t>
            </a:r>
          </a:p>
        </p:txBody>
      </p:sp>
      <p:sp>
        <p:nvSpPr>
          <p:cNvPr id="4" name="Slide Number Placeholder 3">
            <a:extLst>
              <a:ext uri="{FF2B5EF4-FFF2-40B4-BE49-F238E27FC236}">
                <a16:creationId xmlns:a16="http://schemas.microsoft.com/office/drawing/2014/main" id="{8DF11C9E-8A2F-976F-D5B4-0084823475E7}"/>
              </a:ext>
            </a:extLst>
          </p:cNvPr>
          <p:cNvSpPr>
            <a:spLocks noGrp="1"/>
          </p:cNvSpPr>
          <p:nvPr>
            <p:ph type="sldNum" sz="quarter" idx="12"/>
          </p:nvPr>
        </p:nvSpPr>
        <p:spPr/>
        <p:txBody>
          <a:bodyPr/>
          <a:lstStyle/>
          <a:p>
            <a:fld id="{5A4C3638-3B6E-A347-9316-374F7405093F}" type="slidenum">
              <a:rPr lang="en-US" altLang="en-US" smtClean="0"/>
              <a:pPr/>
              <a:t>25</a:t>
            </a:fld>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34DF0-5A57-A998-EAAB-397C90B68F3B}"/>
              </a:ext>
            </a:extLst>
          </p:cNvPr>
          <p:cNvSpPr>
            <a:spLocks noGrp="1"/>
          </p:cNvSpPr>
          <p:nvPr>
            <p:ph type="title"/>
          </p:nvPr>
        </p:nvSpPr>
        <p:spPr/>
        <p:txBody>
          <a:bodyPr/>
          <a:lstStyle/>
          <a:p>
            <a:r>
              <a:rPr lang="en-US" dirty="0"/>
              <a:t>Understanding the General Staff</a:t>
            </a:r>
          </a:p>
        </p:txBody>
      </p:sp>
      <p:sp>
        <p:nvSpPr>
          <p:cNvPr id="4" name="Date Placeholder 3">
            <a:extLst>
              <a:ext uri="{FF2B5EF4-FFF2-40B4-BE49-F238E27FC236}">
                <a16:creationId xmlns:a16="http://schemas.microsoft.com/office/drawing/2014/main" id="{3A4558AA-930D-9F4B-A78B-22F1440E6EC8}"/>
              </a:ext>
            </a:extLst>
          </p:cNvPr>
          <p:cNvSpPr>
            <a:spLocks noGrp="1"/>
          </p:cNvSpPr>
          <p:nvPr>
            <p:ph type="dt" sz="half" idx="10"/>
          </p:nvPr>
        </p:nvSpPr>
        <p:spPr/>
        <p:txBody>
          <a:bodyPr/>
          <a:lstStyle/>
          <a:p>
            <a:fld id="{38D60746-EEB8-3946-8007-21C606325854}" type="datetime1">
              <a:rPr lang="en-US" altLang="en-US" smtClean="0"/>
              <a:t>1/18/23</a:t>
            </a:fld>
            <a:endParaRPr lang="en-US" altLang="en-US" dirty="0"/>
          </a:p>
        </p:txBody>
      </p:sp>
      <p:sp>
        <p:nvSpPr>
          <p:cNvPr id="5" name="Footer Placeholder 4">
            <a:extLst>
              <a:ext uri="{FF2B5EF4-FFF2-40B4-BE49-F238E27FC236}">
                <a16:creationId xmlns:a16="http://schemas.microsoft.com/office/drawing/2014/main" id="{9A41EFCD-476F-1DC2-E459-B1E889135DD3}"/>
              </a:ext>
            </a:extLst>
          </p:cNvPr>
          <p:cNvSpPr>
            <a:spLocks noGrp="1"/>
          </p:cNvSpPr>
          <p:nvPr>
            <p:ph type="ftr" sz="quarter" idx="11"/>
          </p:nvPr>
        </p:nvSpPr>
        <p:spPr/>
        <p:txBody>
          <a:bodyPr/>
          <a:lstStyle/>
          <a:p>
            <a:r>
              <a:rPr lang="en-US" altLang="en-US" dirty="0"/>
              <a:t>Incident Command Overview</a:t>
            </a:r>
          </a:p>
        </p:txBody>
      </p:sp>
      <p:sp>
        <p:nvSpPr>
          <p:cNvPr id="6" name="Slide Number Placeholder 5">
            <a:extLst>
              <a:ext uri="{FF2B5EF4-FFF2-40B4-BE49-F238E27FC236}">
                <a16:creationId xmlns:a16="http://schemas.microsoft.com/office/drawing/2014/main" id="{85045334-4586-7C4D-5437-FFF08B617255}"/>
              </a:ext>
            </a:extLst>
          </p:cNvPr>
          <p:cNvSpPr>
            <a:spLocks noGrp="1"/>
          </p:cNvSpPr>
          <p:nvPr>
            <p:ph type="sldNum" sz="quarter" idx="12"/>
          </p:nvPr>
        </p:nvSpPr>
        <p:spPr/>
        <p:txBody>
          <a:bodyPr/>
          <a:lstStyle/>
          <a:p>
            <a:fld id="{5A4C3638-3B6E-A347-9316-374F7405093F}" type="slidenum">
              <a:rPr lang="en-US" altLang="en-US" smtClean="0"/>
              <a:pPr/>
              <a:t>26</a:t>
            </a:fld>
            <a:endParaRPr lang="en-US" altLang="en-US" dirty="0"/>
          </a:p>
        </p:txBody>
      </p:sp>
      <p:grpSp>
        <p:nvGrpSpPr>
          <p:cNvPr id="7" name="Group 3">
            <a:extLst>
              <a:ext uri="{FF2B5EF4-FFF2-40B4-BE49-F238E27FC236}">
                <a16:creationId xmlns:a16="http://schemas.microsoft.com/office/drawing/2014/main" id="{B8EEBF0E-966D-B7B8-9CBC-5AD6D780E0E6}"/>
              </a:ext>
            </a:extLst>
          </p:cNvPr>
          <p:cNvGrpSpPr>
            <a:grpSpLocks/>
          </p:cNvGrpSpPr>
          <p:nvPr/>
        </p:nvGrpSpPr>
        <p:grpSpPr bwMode="auto">
          <a:xfrm>
            <a:off x="847725" y="1981200"/>
            <a:ext cx="7448550" cy="2286000"/>
            <a:chOff x="548" y="1266"/>
            <a:chExt cx="4692" cy="1440"/>
          </a:xfrm>
        </p:grpSpPr>
        <p:sp>
          <p:nvSpPr>
            <p:cNvPr id="8" name="Line 4">
              <a:extLst>
                <a:ext uri="{FF2B5EF4-FFF2-40B4-BE49-F238E27FC236}">
                  <a16:creationId xmlns:a16="http://schemas.microsoft.com/office/drawing/2014/main" id="{5233A415-7902-0168-F746-4EB450E7257A}"/>
                </a:ext>
              </a:extLst>
            </p:cNvPr>
            <p:cNvSpPr>
              <a:spLocks noChangeShapeType="1"/>
            </p:cNvSpPr>
            <p:nvPr/>
          </p:nvSpPr>
          <p:spPr bwMode="auto">
            <a:xfrm>
              <a:off x="4676" y="1974"/>
              <a:ext cx="0" cy="24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9" name="Line 5">
              <a:extLst>
                <a:ext uri="{FF2B5EF4-FFF2-40B4-BE49-F238E27FC236}">
                  <a16:creationId xmlns:a16="http://schemas.microsoft.com/office/drawing/2014/main" id="{9E2F0C9D-13EB-1D9A-A73C-4D623F1C04A6}"/>
                </a:ext>
              </a:extLst>
            </p:cNvPr>
            <p:cNvSpPr>
              <a:spLocks noChangeShapeType="1"/>
            </p:cNvSpPr>
            <p:nvPr/>
          </p:nvSpPr>
          <p:spPr bwMode="auto">
            <a:xfrm>
              <a:off x="3428" y="1986"/>
              <a:ext cx="0" cy="24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 name="Line 6">
              <a:extLst>
                <a:ext uri="{FF2B5EF4-FFF2-40B4-BE49-F238E27FC236}">
                  <a16:creationId xmlns:a16="http://schemas.microsoft.com/office/drawing/2014/main" id="{57E37266-725C-D972-40CA-D01A28FA26F2}"/>
                </a:ext>
              </a:extLst>
            </p:cNvPr>
            <p:cNvSpPr>
              <a:spLocks noChangeShapeType="1"/>
            </p:cNvSpPr>
            <p:nvPr/>
          </p:nvSpPr>
          <p:spPr bwMode="auto">
            <a:xfrm>
              <a:off x="2852" y="1746"/>
              <a:ext cx="0" cy="24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 name="Line 7">
              <a:extLst>
                <a:ext uri="{FF2B5EF4-FFF2-40B4-BE49-F238E27FC236}">
                  <a16:creationId xmlns:a16="http://schemas.microsoft.com/office/drawing/2014/main" id="{6C32E48F-52AD-32A6-D253-B3B9CFC52770}"/>
                </a:ext>
              </a:extLst>
            </p:cNvPr>
            <p:cNvSpPr>
              <a:spLocks noChangeShapeType="1"/>
            </p:cNvSpPr>
            <p:nvPr/>
          </p:nvSpPr>
          <p:spPr bwMode="auto">
            <a:xfrm>
              <a:off x="2276" y="1986"/>
              <a:ext cx="0" cy="24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 name="Line 8">
              <a:extLst>
                <a:ext uri="{FF2B5EF4-FFF2-40B4-BE49-F238E27FC236}">
                  <a16:creationId xmlns:a16="http://schemas.microsoft.com/office/drawing/2014/main" id="{08D9ACDC-47D7-B089-CE82-D80DADC0F70D}"/>
                </a:ext>
              </a:extLst>
            </p:cNvPr>
            <p:cNvSpPr>
              <a:spLocks noChangeShapeType="1"/>
            </p:cNvSpPr>
            <p:nvPr/>
          </p:nvSpPr>
          <p:spPr bwMode="auto">
            <a:xfrm>
              <a:off x="1028" y="1974"/>
              <a:ext cx="0" cy="24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 name="AutoShape 9">
              <a:extLst>
                <a:ext uri="{FF2B5EF4-FFF2-40B4-BE49-F238E27FC236}">
                  <a16:creationId xmlns:a16="http://schemas.microsoft.com/office/drawing/2014/main" id="{158C1602-5A58-405A-7D89-005B10B065FF}"/>
                </a:ext>
              </a:extLst>
            </p:cNvPr>
            <p:cNvSpPr>
              <a:spLocks noChangeArrowheads="1"/>
            </p:cNvSpPr>
            <p:nvPr/>
          </p:nvSpPr>
          <p:spPr bwMode="auto">
            <a:xfrm>
              <a:off x="2948" y="2178"/>
              <a:ext cx="1008" cy="528"/>
            </a:xfrm>
            <a:prstGeom prst="roundRect">
              <a:avLst>
                <a:gd name="adj" fmla="val 16667"/>
              </a:avLst>
            </a:prstGeom>
            <a:solidFill>
              <a:srgbClr val="FFFF00"/>
            </a:solidFill>
            <a:ln w="381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 name="Text Box 10">
              <a:extLst>
                <a:ext uri="{FF2B5EF4-FFF2-40B4-BE49-F238E27FC236}">
                  <a16:creationId xmlns:a16="http://schemas.microsoft.com/office/drawing/2014/main" id="{CE08D599-BEAD-5222-919B-C957D2DA4A72}"/>
                </a:ext>
              </a:extLst>
            </p:cNvPr>
            <p:cNvSpPr txBox="1">
              <a:spLocks noChangeArrowheads="1"/>
            </p:cNvSpPr>
            <p:nvPr/>
          </p:nvSpPr>
          <p:spPr bwMode="auto">
            <a:xfrm>
              <a:off x="3062" y="2244"/>
              <a:ext cx="76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dirty="0">
                  <a:solidFill>
                    <a:srgbClr val="003399"/>
                  </a:solidFill>
                  <a:latin typeface="Tahoma" panose="020B0604030504040204" pitchFamily="34" charset="0"/>
                </a:rPr>
                <a:t>Logistics Section</a:t>
              </a:r>
            </a:p>
          </p:txBody>
        </p:sp>
        <p:sp>
          <p:nvSpPr>
            <p:cNvPr id="15" name="AutoShape 11">
              <a:extLst>
                <a:ext uri="{FF2B5EF4-FFF2-40B4-BE49-F238E27FC236}">
                  <a16:creationId xmlns:a16="http://schemas.microsoft.com/office/drawing/2014/main" id="{F3560453-7A11-6353-A913-9CFE4983ABF9}"/>
                </a:ext>
              </a:extLst>
            </p:cNvPr>
            <p:cNvSpPr>
              <a:spLocks noChangeArrowheads="1"/>
            </p:cNvSpPr>
            <p:nvPr/>
          </p:nvSpPr>
          <p:spPr bwMode="auto">
            <a:xfrm>
              <a:off x="4148" y="2178"/>
              <a:ext cx="1036" cy="528"/>
            </a:xfrm>
            <a:prstGeom prst="roundRect">
              <a:avLst>
                <a:gd name="adj" fmla="val 16667"/>
              </a:avLst>
            </a:prstGeom>
            <a:solidFill>
              <a:srgbClr val="FFFF00"/>
            </a:solidFill>
            <a:ln w="381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6" name="Text Box 12">
              <a:extLst>
                <a:ext uri="{FF2B5EF4-FFF2-40B4-BE49-F238E27FC236}">
                  <a16:creationId xmlns:a16="http://schemas.microsoft.com/office/drawing/2014/main" id="{2383299F-FA9F-0D63-2ABF-0CD022BADC6C}"/>
                </a:ext>
              </a:extLst>
            </p:cNvPr>
            <p:cNvSpPr txBox="1">
              <a:spLocks noChangeArrowheads="1"/>
            </p:cNvSpPr>
            <p:nvPr/>
          </p:nvSpPr>
          <p:spPr bwMode="auto">
            <a:xfrm>
              <a:off x="4126" y="2166"/>
              <a:ext cx="1114"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dirty="0">
                  <a:solidFill>
                    <a:srgbClr val="003399"/>
                  </a:solidFill>
                  <a:latin typeface="Tahoma" panose="020B0604030504040204" pitchFamily="34" charset="0"/>
                </a:rPr>
                <a:t>Finance/ Administration Section</a:t>
              </a:r>
            </a:p>
          </p:txBody>
        </p:sp>
        <p:sp>
          <p:nvSpPr>
            <p:cNvPr id="17" name="AutoShape 13">
              <a:extLst>
                <a:ext uri="{FF2B5EF4-FFF2-40B4-BE49-F238E27FC236}">
                  <a16:creationId xmlns:a16="http://schemas.microsoft.com/office/drawing/2014/main" id="{8010B2E5-887B-E566-E484-C0C77DB740C1}"/>
                </a:ext>
              </a:extLst>
            </p:cNvPr>
            <p:cNvSpPr>
              <a:spLocks noChangeArrowheads="1"/>
            </p:cNvSpPr>
            <p:nvPr/>
          </p:nvSpPr>
          <p:spPr bwMode="auto">
            <a:xfrm>
              <a:off x="548" y="2178"/>
              <a:ext cx="1008" cy="528"/>
            </a:xfrm>
            <a:prstGeom prst="roundRect">
              <a:avLst>
                <a:gd name="adj" fmla="val 16667"/>
              </a:avLst>
            </a:prstGeom>
            <a:solidFill>
              <a:srgbClr val="FFFF00"/>
            </a:solidFill>
            <a:ln w="381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 name="Text Box 14">
              <a:extLst>
                <a:ext uri="{FF2B5EF4-FFF2-40B4-BE49-F238E27FC236}">
                  <a16:creationId xmlns:a16="http://schemas.microsoft.com/office/drawing/2014/main" id="{935A35D4-92F0-217E-949A-EF91E83594F6}"/>
                </a:ext>
              </a:extLst>
            </p:cNvPr>
            <p:cNvSpPr txBox="1">
              <a:spLocks noChangeArrowheads="1"/>
            </p:cNvSpPr>
            <p:nvPr/>
          </p:nvSpPr>
          <p:spPr bwMode="auto">
            <a:xfrm>
              <a:off x="632" y="2244"/>
              <a:ext cx="83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dirty="0">
                  <a:solidFill>
                    <a:srgbClr val="003399"/>
                  </a:solidFill>
                  <a:latin typeface="Tahoma" panose="020B0604030504040204" pitchFamily="34" charset="0"/>
                </a:rPr>
                <a:t>Operations Section</a:t>
              </a:r>
            </a:p>
          </p:txBody>
        </p:sp>
        <p:sp>
          <p:nvSpPr>
            <p:cNvPr id="19" name="AutoShape 15">
              <a:extLst>
                <a:ext uri="{FF2B5EF4-FFF2-40B4-BE49-F238E27FC236}">
                  <a16:creationId xmlns:a16="http://schemas.microsoft.com/office/drawing/2014/main" id="{E23360CA-3EE9-352A-A9DE-6802033D2F38}"/>
                </a:ext>
              </a:extLst>
            </p:cNvPr>
            <p:cNvSpPr>
              <a:spLocks noChangeArrowheads="1"/>
            </p:cNvSpPr>
            <p:nvPr/>
          </p:nvSpPr>
          <p:spPr bwMode="auto">
            <a:xfrm>
              <a:off x="1748" y="2178"/>
              <a:ext cx="1008" cy="528"/>
            </a:xfrm>
            <a:prstGeom prst="roundRect">
              <a:avLst>
                <a:gd name="adj" fmla="val 16667"/>
              </a:avLst>
            </a:prstGeom>
            <a:solidFill>
              <a:srgbClr val="FFFF00"/>
            </a:solidFill>
            <a:ln w="381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 name="Text Box 16">
              <a:extLst>
                <a:ext uri="{FF2B5EF4-FFF2-40B4-BE49-F238E27FC236}">
                  <a16:creationId xmlns:a16="http://schemas.microsoft.com/office/drawing/2014/main" id="{053B3BD3-39F9-EA3D-5207-0C566B4C1C7A}"/>
                </a:ext>
              </a:extLst>
            </p:cNvPr>
            <p:cNvSpPr txBox="1">
              <a:spLocks noChangeArrowheads="1"/>
            </p:cNvSpPr>
            <p:nvPr/>
          </p:nvSpPr>
          <p:spPr bwMode="auto">
            <a:xfrm>
              <a:off x="1862" y="2244"/>
              <a:ext cx="76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dirty="0">
                  <a:solidFill>
                    <a:srgbClr val="003399"/>
                  </a:solidFill>
                  <a:latin typeface="Tahoma" panose="020B0604030504040204" pitchFamily="34" charset="0"/>
                </a:rPr>
                <a:t>Planning Section</a:t>
              </a:r>
            </a:p>
          </p:txBody>
        </p:sp>
        <p:sp>
          <p:nvSpPr>
            <p:cNvPr id="21" name="AutoShape 17">
              <a:extLst>
                <a:ext uri="{FF2B5EF4-FFF2-40B4-BE49-F238E27FC236}">
                  <a16:creationId xmlns:a16="http://schemas.microsoft.com/office/drawing/2014/main" id="{6AD7682E-BC6C-6F59-5FF0-1DEE03428DEB}"/>
                </a:ext>
              </a:extLst>
            </p:cNvPr>
            <p:cNvSpPr>
              <a:spLocks noChangeArrowheads="1"/>
            </p:cNvSpPr>
            <p:nvPr/>
          </p:nvSpPr>
          <p:spPr bwMode="auto">
            <a:xfrm>
              <a:off x="2348" y="1266"/>
              <a:ext cx="1008" cy="528"/>
            </a:xfrm>
            <a:prstGeom prst="roundRect">
              <a:avLst>
                <a:gd name="adj" fmla="val 16667"/>
              </a:avLst>
            </a:prstGeom>
            <a:solidFill>
              <a:srgbClr val="003399"/>
            </a:solidFill>
            <a:ln w="38100">
              <a:solidFill>
                <a:srgbClr val="00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Text Box 18">
              <a:extLst>
                <a:ext uri="{FF2B5EF4-FFF2-40B4-BE49-F238E27FC236}">
                  <a16:creationId xmlns:a16="http://schemas.microsoft.com/office/drawing/2014/main" id="{3A2E268D-F817-4087-DEC5-BC00C470091C}"/>
                </a:ext>
              </a:extLst>
            </p:cNvPr>
            <p:cNvSpPr txBox="1">
              <a:spLocks noChangeArrowheads="1"/>
            </p:cNvSpPr>
            <p:nvPr/>
          </p:nvSpPr>
          <p:spPr bwMode="auto">
            <a:xfrm>
              <a:off x="2432" y="1332"/>
              <a:ext cx="850" cy="372"/>
            </a:xfrm>
            <a:prstGeom prst="rect">
              <a:avLst/>
            </a:prstGeom>
            <a:solidFill>
              <a:srgbClr val="003399"/>
            </a:solidFill>
            <a:ln w="9525">
              <a:solidFill>
                <a:srgbClr val="00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dirty="0">
                  <a:solidFill>
                    <a:srgbClr val="FFFF00"/>
                  </a:solidFill>
                  <a:latin typeface="Tahoma" panose="020B0604030504040204" pitchFamily="34" charset="0"/>
                </a:rPr>
                <a:t>Incident Command</a:t>
              </a:r>
            </a:p>
          </p:txBody>
        </p:sp>
        <p:sp>
          <p:nvSpPr>
            <p:cNvPr id="23" name="Line 19">
              <a:extLst>
                <a:ext uri="{FF2B5EF4-FFF2-40B4-BE49-F238E27FC236}">
                  <a16:creationId xmlns:a16="http://schemas.microsoft.com/office/drawing/2014/main" id="{1738A74E-2790-EA4C-B878-266EA0468D02}"/>
                </a:ext>
              </a:extLst>
            </p:cNvPr>
            <p:cNvSpPr>
              <a:spLocks noChangeShapeType="1"/>
            </p:cNvSpPr>
            <p:nvPr/>
          </p:nvSpPr>
          <p:spPr bwMode="auto">
            <a:xfrm>
              <a:off x="1028" y="1986"/>
              <a:ext cx="3648" cy="0"/>
            </a:xfrm>
            <a:prstGeom prst="line">
              <a:avLst/>
            </a:prstGeom>
            <a:noFill/>
            <a:ln w="38100">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24" name="Rounded Rectangle 23">
            <a:extLst>
              <a:ext uri="{FF2B5EF4-FFF2-40B4-BE49-F238E27FC236}">
                <a16:creationId xmlns:a16="http://schemas.microsoft.com/office/drawing/2014/main" id="{29F2187E-0316-1830-F6D8-4BCE56965F6B}"/>
              </a:ext>
            </a:extLst>
          </p:cNvPr>
          <p:cNvSpPr/>
          <p:nvPr/>
        </p:nvSpPr>
        <p:spPr>
          <a:xfrm>
            <a:off x="5812833" y="1603744"/>
            <a:ext cx="2819372" cy="528637"/>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Has overall responsibility for the incident.  Sets objectives.</a:t>
            </a:r>
          </a:p>
        </p:txBody>
      </p:sp>
      <p:cxnSp>
        <p:nvCxnSpPr>
          <p:cNvPr id="26" name="Straight Arrow Connector 25">
            <a:extLst>
              <a:ext uri="{FF2B5EF4-FFF2-40B4-BE49-F238E27FC236}">
                <a16:creationId xmlns:a16="http://schemas.microsoft.com/office/drawing/2014/main" id="{F936900F-BF38-6B8D-DFC2-9855D3E299BF}"/>
              </a:ext>
            </a:extLst>
          </p:cNvPr>
          <p:cNvCxnSpPr>
            <a:stCxn id="24" idx="1"/>
            <a:endCxn id="21" idx="3"/>
          </p:cNvCxnSpPr>
          <p:nvPr/>
        </p:nvCxnSpPr>
        <p:spPr>
          <a:xfrm flipH="1">
            <a:off x="5305425" y="1868063"/>
            <a:ext cx="507408" cy="5322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5F7017F0-5B5A-0A40-1912-6EEE2FE86786}"/>
              </a:ext>
            </a:extLst>
          </p:cNvPr>
          <p:cNvSpPr/>
          <p:nvPr/>
        </p:nvSpPr>
        <p:spPr>
          <a:xfrm>
            <a:off x="914400" y="4613117"/>
            <a:ext cx="1600200" cy="1590834"/>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Develops tactical organization and directs all resources to carry out the Event/Incident Action Plan</a:t>
            </a:r>
          </a:p>
        </p:txBody>
      </p:sp>
      <p:cxnSp>
        <p:nvCxnSpPr>
          <p:cNvPr id="28" name="Straight Arrow Connector 27">
            <a:extLst>
              <a:ext uri="{FF2B5EF4-FFF2-40B4-BE49-F238E27FC236}">
                <a16:creationId xmlns:a16="http://schemas.microsoft.com/office/drawing/2014/main" id="{A5BC08CC-E4EB-E847-346B-AD75FFDF8B0F}"/>
              </a:ext>
            </a:extLst>
          </p:cNvPr>
          <p:cNvCxnSpPr>
            <a:cxnSpLocks/>
          </p:cNvCxnSpPr>
          <p:nvPr/>
        </p:nvCxnSpPr>
        <p:spPr>
          <a:xfrm flipV="1">
            <a:off x="2028825" y="4267200"/>
            <a:ext cx="0" cy="37675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a:extLst>
              <a:ext uri="{FF2B5EF4-FFF2-40B4-BE49-F238E27FC236}">
                <a16:creationId xmlns:a16="http://schemas.microsoft.com/office/drawing/2014/main" id="{F564F833-9E74-E29E-D8A3-7A2479ABB4F5}"/>
              </a:ext>
            </a:extLst>
          </p:cNvPr>
          <p:cNvSpPr/>
          <p:nvPr/>
        </p:nvSpPr>
        <p:spPr>
          <a:xfrm>
            <a:off x="2797968" y="4617033"/>
            <a:ext cx="1600200" cy="1590834"/>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Develops Incident Action Plan to accomplish the objectives (includes events)</a:t>
            </a:r>
          </a:p>
        </p:txBody>
      </p:sp>
      <p:cxnSp>
        <p:nvCxnSpPr>
          <p:cNvPr id="33" name="Straight Arrow Connector 32">
            <a:extLst>
              <a:ext uri="{FF2B5EF4-FFF2-40B4-BE49-F238E27FC236}">
                <a16:creationId xmlns:a16="http://schemas.microsoft.com/office/drawing/2014/main" id="{6C739F1F-7991-8FF3-0494-85E34135758F}"/>
              </a:ext>
            </a:extLst>
          </p:cNvPr>
          <p:cNvCxnSpPr>
            <a:cxnSpLocks/>
          </p:cNvCxnSpPr>
          <p:nvPr/>
        </p:nvCxnSpPr>
        <p:spPr>
          <a:xfrm flipV="1">
            <a:off x="3912393" y="4271116"/>
            <a:ext cx="0" cy="37675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4" name="Rounded Rectangle 33">
            <a:extLst>
              <a:ext uri="{FF2B5EF4-FFF2-40B4-BE49-F238E27FC236}">
                <a16:creationId xmlns:a16="http://schemas.microsoft.com/office/drawing/2014/main" id="{7FD268E1-7BA2-3524-2258-85CB267049E3}"/>
              </a:ext>
            </a:extLst>
          </p:cNvPr>
          <p:cNvSpPr/>
          <p:nvPr/>
        </p:nvSpPr>
        <p:spPr>
          <a:xfrm>
            <a:off x="4681537" y="4617033"/>
            <a:ext cx="1600200" cy="1590834"/>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Provides resources and services needed to support the event/incident</a:t>
            </a:r>
          </a:p>
        </p:txBody>
      </p:sp>
      <p:cxnSp>
        <p:nvCxnSpPr>
          <p:cNvPr id="35" name="Straight Arrow Connector 34">
            <a:extLst>
              <a:ext uri="{FF2B5EF4-FFF2-40B4-BE49-F238E27FC236}">
                <a16:creationId xmlns:a16="http://schemas.microsoft.com/office/drawing/2014/main" id="{8BC867BE-E59C-FDC2-83D7-BC8452E4229A}"/>
              </a:ext>
            </a:extLst>
          </p:cNvPr>
          <p:cNvCxnSpPr>
            <a:cxnSpLocks/>
          </p:cNvCxnSpPr>
          <p:nvPr/>
        </p:nvCxnSpPr>
        <p:spPr>
          <a:xfrm flipV="1">
            <a:off x="5838156" y="4241180"/>
            <a:ext cx="0" cy="37675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6" name="Rounded Rectangle 35">
            <a:extLst>
              <a:ext uri="{FF2B5EF4-FFF2-40B4-BE49-F238E27FC236}">
                <a16:creationId xmlns:a16="http://schemas.microsoft.com/office/drawing/2014/main" id="{525C55B0-F44B-F13B-3ACD-258A0DA70A6C}"/>
              </a:ext>
            </a:extLst>
          </p:cNvPr>
          <p:cNvSpPr/>
          <p:nvPr/>
        </p:nvSpPr>
        <p:spPr>
          <a:xfrm>
            <a:off x="6696075" y="4577276"/>
            <a:ext cx="1600200" cy="1590834"/>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Monitors event/incident-related costs.  Provides overall fiscal guidance.</a:t>
            </a:r>
          </a:p>
        </p:txBody>
      </p:sp>
      <p:cxnSp>
        <p:nvCxnSpPr>
          <p:cNvPr id="37" name="Straight Arrow Connector 36">
            <a:extLst>
              <a:ext uri="{FF2B5EF4-FFF2-40B4-BE49-F238E27FC236}">
                <a16:creationId xmlns:a16="http://schemas.microsoft.com/office/drawing/2014/main" id="{299C0759-25AB-5AB0-79A7-E3FDC0D39E4E}"/>
              </a:ext>
            </a:extLst>
          </p:cNvPr>
          <p:cNvCxnSpPr>
            <a:cxnSpLocks/>
          </p:cNvCxnSpPr>
          <p:nvPr/>
        </p:nvCxnSpPr>
        <p:spPr>
          <a:xfrm flipV="1">
            <a:off x="7810500" y="4231359"/>
            <a:ext cx="0" cy="37675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463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ED724C40-A652-26ED-3F68-3518BC7B78E7}"/>
              </a:ext>
            </a:extLst>
          </p:cNvPr>
          <p:cNvSpPr>
            <a:spLocks noGrp="1" noChangeArrowheads="1"/>
          </p:cNvSpPr>
          <p:nvPr>
            <p:ph type="title"/>
          </p:nvPr>
        </p:nvSpPr>
        <p:spPr/>
        <p:txBody>
          <a:bodyPr/>
          <a:lstStyle/>
          <a:p>
            <a:r>
              <a:rPr lang="en-US" altLang="en-US" dirty="0"/>
              <a:t>Operations Section Chief Role</a:t>
            </a:r>
          </a:p>
        </p:txBody>
      </p:sp>
      <p:sp>
        <p:nvSpPr>
          <p:cNvPr id="52227" name="Rectangle 3">
            <a:extLst>
              <a:ext uri="{FF2B5EF4-FFF2-40B4-BE49-F238E27FC236}">
                <a16:creationId xmlns:a16="http://schemas.microsoft.com/office/drawing/2014/main" id="{C44757D9-A30C-82DA-45FD-DDF75DFC05B5}"/>
              </a:ext>
            </a:extLst>
          </p:cNvPr>
          <p:cNvSpPr>
            <a:spLocks noGrp="1" noChangeArrowheads="1"/>
          </p:cNvSpPr>
          <p:nvPr>
            <p:ph idx="1"/>
          </p:nvPr>
        </p:nvSpPr>
        <p:spPr/>
        <p:txBody>
          <a:bodyPr/>
          <a:lstStyle/>
          <a:p>
            <a:r>
              <a:rPr lang="en-US" altLang="en-US" dirty="0"/>
              <a:t>Develop and manage the Operations Section.</a:t>
            </a:r>
          </a:p>
          <a:p>
            <a:r>
              <a:rPr lang="en-US" altLang="en-US" dirty="0"/>
              <a:t>Develops and implements strategies and tactics.</a:t>
            </a:r>
          </a:p>
          <a:p>
            <a:r>
              <a:rPr lang="en-US" altLang="en-US" dirty="0"/>
              <a:t>Work very closely with other members of the Command and General Staff to coordinate tactical activities. </a:t>
            </a:r>
          </a:p>
        </p:txBody>
      </p:sp>
      <p:sp>
        <p:nvSpPr>
          <p:cNvPr id="2" name="Date Placeholder 1">
            <a:extLst>
              <a:ext uri="{FF2B5EF4-FFF2-40B4-BE49-F238E27FC236}">
                <a16:creationId xmlns:a16="http://schemas.microsoft.com/office/drawing/2014/main" id="{FCECC3D0-09CF-4492-3700-5920E3841F8C}"/>
              </a:ext>
            </a:extLst>
          </p:cNvPr>
          <p:cNvSpPr>
            <a:spLocks noGrp="1"/>
          </p:cNvSpPr>
          <p:nvPr>
            <p:ph type="dt" sz="half" idx="10"/>
          </p:nvPr>
        </p:nvSpPr>
        <p:spPr/>
        <p:txBody>
          <a:bodyPr/>
          <a:lstStyle/>
          <a:p>
            <a:fld id="{76F4B4DC-F242-5E4B-BF8D-36F4FB279980}" type="datetime1">
              <a:rPr lang="en-US" altLang="en-US" smtClean="0"/>
              <a:t>1/18/23</a:t>
            </a:fld>
            <a:endParaRPr lang="en-US" altLang="en-US" dirty="0"/>
          </a:p>
        </p:txBody>
      </p:sp>
      <p:sp>
        <p:nvSpPr>
          <p:cNvPr id="3" name="Footer Placeholder 2">
            <a:extLst>
              <a:ext uri="{FF2B5EF4-FFF2-40B4-BE49-F238E27FC236}">
                <a16:creationId xmlns:a16="http://schemas.microsoft.com/office/drawing/2014/main" id="{2C07CE75-F263-0FA0-2284-72F3C89D6C49}"/>
              </a:ext>
            </a:extLst>
          </p:cNvPr>
          <p:cNvSpPr>
            <a:spLocks noGrp="1"/>
          </p:cNvSpPr>
          <p:nvPr>
            <p:ph type="ftr" sz="quarter" idx="11"/>
          </p:nvPr>
        </p:nvSpPr>
        <p:spPr/>
        <p:txBody>
          <a:bodyPr/>
          <a:lstStyle/>
          <a:p>
            <a:r>
              <a:rPr lang="en-US" altLang="en-US" dirty="0"/>
              <a:t>Incident Command Overview</a:t>
            </a:r>
          </a:p>
        </p:txBody>
      </p:sp>
      <p:sp>
        <p:nvSpPr>
          <p:cNvPr id="4" name="Slide Number Placeholder 3">
            <a:extLst>
              <a:ext uri="{FF2B5EF4-FFF2-40B4-BE49-F238E27FC236}">
                <a16:creationId xmlns:a16="http://schemas.microsoft.com/office/drawing/2014/main" id="{316A89B0-674A-7906-61E4-3A48F37174DB}"/>
              </a:ext>
            </a:extLst>
          </p:cNvPr>
          <p:cNvSpPr>
            <a:spLocks noGrp="1"/>
          </p:cNvSpPr>
          <p:nvPr>
            <p:ph type="sldNum" sz="quarter" idx="12"/>
          </p:nvPr>
        </p:nvSpPr>
        <p:spPr/>
        <p:txBody>
          <a:bodyPr/>
          <a:lstStyle/>
          <a:p>
            <a:fld id="{5A4C3638-3B6E-A347-9316-374F7405093F}" type="slidenum">
              <a:rPr lang="en-US" altLang="en-US" smtClean="0"/>
              <a:pPr/>
              <a:t>27</a:t>
            </a:fld>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62116055-16C4-658E-33E8-A5DF6053EA37}"/>
              </a:ext>
            </a:extLst>
          </p:cNvPr>
          <p:cNvSpPr>
            <a:spLocks noGrp="1" noChangeArrowheads="1"/>
          </p:cNvSpPr>
          <p:nvPr>
            <p:ph type="title"/>
          </p:nvPr>
        </p:nvSpPr>
        <p:spPr/>
        <p:txBody>
          <a:bodyPr/>
          <a:lstStyle/>
          <a:p>
            <a:r>
              <a:rPr lang="en-US" altLang="en-US" dirty="0"/>
              <a:t>Planning Section Chief Roles</a:t>
            </a:r>
          </a:p>
        </p:txBody>
      </p:sp>
      <p:sp>
        <p:nvSpPr>
          <p:cNvPr id="54275" name="Rectangle 3">
            <a:extLst>
              <a:ext uri="{FF2B5EF4-FFF2-40B4-BE49-F238E27FC236}">
                <a16:creationId xmlns:a16="http://schemas.microsoft.com/office/drawing/2014/main" id="{991158E5-18B4-4987-41F2-BFB174DE303F}"/>
              </a:ext>
            </a:extLst>
          </p:cNvPr>
          <p:cNvSpPr>
            <a:spLocks noGrp="1" noChangeArrowheads="1"/>
          </p:cNvSpPr>
          <p:nvPr>
            <p:ph idx="1"/>
          </p:nvPr>
        </p:nvSpPr>
        <p:spPr/>
        <p:txBody>
          <a:bodyPr>
            <a:normAutofit/>
          </a:bodyPr>
          <a:lstStyle/>
          <a:p>
            <a:r>
              <a:rPr lang="en-US" altLang="en-US" sz="2800" dirty="0"/>
              <a:t>Gathers and analyzes information.</a:t>
            </a:r>
          </a:p>
          <a:p>
            <a:r>
              <a:rPr lang="en-US" altLang="en-US" sz="2800" dirty="0"/>
              <a:t>Gathers, analyzes, and disseminate intelligence and information.</a:t>
            </a:r>
          </a:p>
          <a:p>
            <a:r>
              <a:rPr lang="en-US" altLang="en-US" sz="2800" dirty="0"/>
              <a:t>Manages the planning process.</a:t>
            </a:r>
          </a:p>
          <a:p>
            <a:r>
              <a:rPr lang="en-US" altLang="en-US" sz="2800" dirty="0"/>
              <a:t>Compiles and develops the Incident Action Plan.</a:t>
            </a:r>
          </a:p>
          <a:p>
            <a:r>
              <a:rPr lang="en-US" altLang="en-US" sz="2800" dirty="0"/>
              <a:t>Manages the activities of Technical Specialists.</a:t>
            </a:r>
          </a:p>
          <a:p>
            <a:r>
              <a:rPr lang="en-US" altLang="en-US" sz="2800" dirty="0"/>
              <a:t>Works closely with the Incident Commander and General Staff.</a:t>
            </a:r>
          </a:p>
        </p:txBody>
      </p:sp>
      <p:sp>
        <p:nvSpPr>
          <p:cNvPr id="2" name="Date Placeholder 1">
            <a:extLst>
              <a:ext uri="{FF2B5EF4-FFF2-40B4-BE49-F238E27FC236}">
                <a16:creationId xmlns:a16="http://schemas.microsoft.com/office/drawing/2014/main" id="{566BE732-5C90-F723-DCE1-97945EE27401}"/>
              </a:ext>
            </a:extLst>
          </p:cNvPr>
          <p:cNvSpPr>
            <a:spLocks noGrp="1"/>
          </p:cNvSpPr>
          <p:nvPr>
            <p:ph type="dt" sz="half" idx="10"/>
          </p:nvPr>
        </p:nvSpPr>
        <p:spPr/>
        <p:txBody>
          <a:bodyPr/>
          <a:lstStyle/>
          <a:p>
            <a:fld id="{340F88B5-423E-9148-939F-490405D89BFA}" type="datetime1">
              <a:rPr lang="en-US" altLang="en-US" smtClean="0"/>
              <a:t>1/18/23</a:t>
            </a:fld>
            <a:endParaRPr lang="en-US" altLang="en-US" dirty="0"/>
          </a:p>
        </p:txBody>
      </p:sp>
      <p:sp>
        <p:nvSpPr>
          <p:cNvPr id="3" name="Footer Placeholder 2">
            <a:extLst>
              <a:ext uri="{FF2B5EF4-FFF2-40B4-BE49-F238E27FC236}">
                <a16:creationId xmlns:a16="http://schemas.microsoft.com/office/drawing/2014/main" id="{AEA60C43-0D76-7108-CBD3-EEE4955ED79A}"/>
              </a:ext>
            </a:extLst>
          </p:cNvPr>
          <p:cNvSpPr>
            <a:spLocks noGrp="1"/>
          </p:cNvSpPr>
          <p:nvPr>
            <p:ph type="ftr" sz="quarter" idx="11"/>
          </p:nvPr>
        </p:nvSpPr>
        <p:spPr/>
        <p:txBody>
          <a:bodyPr/>
          <a:lstStyle/>
          <a:p>
            <a:r>
              <a:rPr lang="en-US" altLang="en-US" dirty="0"/>
              <a:t>Incident Command Overview</a:t>
            </a:r>
          </a:p>
        </p:txBody>
      </p:sp>
      <p:sp>
        <p:nvSpPr>
          <p:cNvPr id="4" name="Slide Number Placeholder 3">
            <a:extLst>
              <a:ext uri="{FF2B5EF4-FFF2-40B4-BE49-F238E27FC236}">
                <a16:creationId xmlns:a16="http://schemas.microsoft.com/office/drawing/2014/main" id="{A41FB57A-63A1-C95C-A7B5-0F7609D7767C}"/>
              </a:ext>
            </a:extLst>
          </p:cNvPr>
          <p:cNvSpPr>
            <a:spLocks noGrp="1"/>
          </p:cNvSpPr>
          <p:nvPr>
            <p:ph type="sldNum" sz="quarter" idx="12"/>
          </p:nvPr>
        </p:nvSpPr>
        <p:spPr/>
        <p:txBody>
          <a:bodyPr/>
          <a:lstStyle/>
          <a:p>
            <a:fld id="{5A4C3638-3B6E-A347-9316-374F7405093F}" type="slidenum">
              <a:rPr lang="en-US" altLang="en-US" smtClean="0"/>
              <a:pPr/>
              <a:t>28</a:t>
            </a:fld>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D4CC5-E691-F223-4F4D-D7B5014001A9}"/>
              </a:ext>
            </a:extLst>
          </p:cNvPr>
          <p:cNvSpPr>
            <a:spLocks noGrp="1"/>
          </p:cNvSpPr>
          <p:nvPr>
            <p:ph type="title"/>
          </p:nvPr>
        </p:nvSpPr>
        <p:spPr>
          <a:xfrm>
            <a:off x="533400" y="306072"/>
            <a:ext cx="3778250" cy="2894328"/>
          </a:xfrm>
        </p:spPr>
        <p:txBody>
          <a:bodyPr>
            <a:normAutofit/>
          </a:bodyPr>
          <a:lstStyle/>
          <a:p>
            <a:r>
              <a:rPr lang="en-US" dirty="0"/>
              <a:t>Operational Period Planning Cycle</a:t>
            </a:r>
            <a:br>
              <a:rPr lang="en-US" dirty="0"/>
            </a:br>
            <a:br>
              <a:rPr lang="en-US" dirty="0"/>
            </a:br>
            <a:r>
              <a:rPr lang="en-US" dirty="0"/>
              <a:t>The Planning P</a:t>
            </a:r>
          </a:p>
        </p:txBody>
      </p:sp>
      <p:sp>
        <p:nvSpPr>
          <p:cNvPr id="4" name="Date Placeholder 3">
            <a:extLst>
              <a:ext uri="{FF2B5EF4-FFF2-40B4-BE49-F238E27FC236}">
                <a16:creationId xmlns:a16="http://schemas.microsoft.com/office/drawing/2014/main" id="{B4C6CE5E-FF11-83C6-A23E-C2B4595DAB98}"/>
              </a:ext>
            </a:extLst>
          </p:cNvPr>
          <p:cNvSpPr>
            <a:spLocks noGrp="1"/>
          </p:cNvSpPr>
          <p:nvPr>
            <p:ph type="dt" sz="half" idx="10"/>
          </p:nvPr>
        </p:nvSpPr>
        <p:spPr/>
        <p:txBody>
          <a:bodyPr/>
          <a:lstStyle/>
          <a:p>
            <a:fld id="{38D60746-EEB8-3946-8007-21C606325854}" type="datetime1">
              <a:rPr lang="en-US" altLang="en-US" smtClean="0"/>
              <a:t>1/18/23</a:t>
            </a:fld>
            <a:endParaRPr lang="en-US" altLang="en-US" dirty="0"/>
          </a:p>
        </p:txBody>
      </p:sp>
      <p:sp>
        <p:nvSpPr>
          <p:cNvPr id="5" name="Footer Placeholder 4">
            <a:extLst>
              <a:ext uri="{FF2B5EF4-FFF2-40B4-BE49-F238E27FC236}">
                <a16:creationId xmlns:a16="http://schemas.microsoft.com/office/drawing/2014/main" id="{49802961-FD1A-05E2-3A2E-1A34196F1762}"/>
              </a:ext>
            </a:extLst>
          </p:cNvPr>
          <p:cNvSpPr>
            <a:spLocks noGrp="1"/>
          </p:cNvSpPr>
          <p:nvPr>
            <p:ph type="ftr" sz="quarter" idx="11"/>
          </p:nvPr>
        </p:nvSpPr>
        <p:spPr/>
        <p:txBody>
          <a:bodyPr/>
          <a:lstStyle/>
          <a:p>
            <a:r>
              <a:rPr lang="en-US" altLang="en-US" dirty="0"/>
              <a:t>Incident Command Overview</a:t>
            </a:r>
          </a:p>
        </p:txBody>
      </p:sp>
      <p:sp>
        <p:nvSpPr>
          <p:cNvPr id="6" name="Slide Number Placeholder 5">
            <a:extLst>
              <a:ext uri="{FF2B5EF4-FFF2-40B4-BE49-F238E27FC236}">
                <a16:creationId xmlns:a16="http://schemas.microsoft.com/office/drawing/2014/main" id="{92E12B0D-8FC3-3EE0-2543-EF0CFB2A04C7}"/>
              </a:ext>
            </a:extLst>
          </p:cNvPr>
          <p:cNvSpPr>
            <a:spLocks noGrp="1"/>
          </p:cNvSpPr>
          <p:nvPr>
            <p:ph type="sldNum" sz="quarter" idx="12"/>
          </p:nvPr>
        </p:nvSpPr>
        <p:spPr/>
        <p:txBody>
          <a:bodyPr/>
          <a:lstStyle/>
          <a:p>
            <a:fld id="{5A4C3638-3B6E-A347-9316-374F7405093F}" type="slidenum">
              <a:rPr lang="en-US" altLang="en-US" smtClean="0"/>
              <a:pPr/>
              <a:t>29</a:t>
            </a:fld>
            <a:endParaRPr lang="en-US" altLang="en-US" dirty="0"/>
          </a:p>
        </p:txBody>
      </p:sp>
      <p:pic>
        <p:nvPicPr>
          <p:cNvPr id="1027" name="Picture 3" descr="page4image830212192">
            <a:extLst>
              <a:ext uri="{FF2B5EF4-FFF2-40B4-BE49-F238E27FC236}">
                <a16:creationId xmlns:a16="http://schemas.microsoft.com/office/drawing/2014/main" id="{DBB3D63C-AC46-E97E-11D3-079BEF45812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11650" y="306072"/>
            <a:ext cx="5981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4image830212496">
            <a:extLst>
              <a:ext uri="{FF2B5EF4-FFF2-40B4-BE49-F238E27FC236}">
                <a16:creationId xmlns:a16="http://schemas.microsoft.com/office/drawing/2014/main" id="{96471896-B19A-53C2-5B9D-5B4D6AAB8DD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11650" y="306072"/>
            <a:ext cx="3606800" cy="58801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4image830212800">
            <a:extLst>
              <a:ext uri="{FF2B5EF4-FFF2-40B4-BE49-F238E27FC236}">
                <a16:creationId xmlns:a16="http://schemas.microsoft.com/office/drawing/2014/main" id="{8EBDF93F-22D2-AB7E-98D5-3C75468DBB9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311650" y="306072"/>
            <a:ext cx="5981700"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917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60DB-EF7E-865A-7AE7-F3115B47FC83}"/>
              </a:ext>
            </a:extLst>
          </p:cNvPr>
          <p:cNvSpPr>
            <a:spLocks noGrp="1"/>
          </p:cNvSpPr>
          <p:nvPr>
            <p:ph type="title"/>
          </p:nvPr>
        </p:nvSpPr>
        <p:spPr>
          <a:xfrm>
            <a:off x="628650" y="365126"/>
            <a:ext cx="8362950" cy="1325563"/>
          </a:xfrm>
        </p:spPr>
        <p:txBody>
          <a:bodyPr/>
          <a:lstStyle/>
          <a:p>
            <a:r>
              <a:rPr lang="en-US" dirty="0"/>
              <a:t>Imagine planning a large family reunion at a park</a:t>
            </a:r>
          </a:p>
        </p:txBody>
      </p:sp>
      <p:sp>
        <p:nvSpPr>
          <p:cNvPr id="3" name="Content Placeholder 2">
            <a:extLst>
              <a:ext uri="{FF2B5EF4-FFF2-40B4-BE49-F238E27FC236}">
                <a16:creationId xmlns:a16="http://schemas.microsoft.com/office/drawing/2014/main" id="{04AAEF57-CB7C-4856-87E6-F293E8E0CE6F}"/>
              </a:ext>
            </a:extLst>
          </p:cNvPr>
          <p:cNvSpPr>
            <a:spLocks noGrp="1"/>
          </p:cNvSpPr>
          <p:nvPr>
            <p:ph idx="1"/>
          </p:nvPr>
        </p:nvSpPr>
        <p:spPr>
          <a:xfrm>
            <a:off x="628650" y="1698309"/>
            <a:ext cx="7886700" cy="609600"/>
          </a:xfrm>
        </p:spPr>
        <p:txBody>
          <a:bodyPr/>
          <a:lstStyle/>
          <a:p>
            <a:pPr marL="0" indent="0">
              <a:buNone/>
            </a:pPr>
            <a:r>
              <a:rPr lang="en-US" dirty="0"/>
              <a:t>Option A – Leave it to chance and hope for the best</a:t>
            </a:r>
          </a:p>
        </p:txBody>
      </p:sp>
      <p:pic>
        <p:nvPicPr>
          <p:cNvPr id="6" name="Picture 5" descr="A toy figurine next to a red and white dice&#10;&#10;Description automatically generated with low confidence">
            <a:extLst>
              <a:ext uri="{FF2B5EF4-FFF2-40B4-BE49-F238E27FC236}">
                <a16:creationId xmlns:a16="http://schemas.microsoft.com/office/drawing/2014/main" id="{CC278098-614D-15D5-D219-D7601E367B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0" y="2378074"/>
            <a:ext cx="4114800" cy="4114800"/>
          </a:xfrm>
          <a:prstGeom prst="rect">
            <a:avLst/>
          </a:prstGeom>
        </p:spPr>
      </p:pic>
      <p:sp>
        <p:nvSpPr>
          <p:cNvPr id="7" name="Date Placeholder 6">
            <a:extLst>
              <a:ext uri="{FF2B5EF4-FFF2-40B4-BE49-F238E27FC236}">
                <a16:creationId xmlns:a16="http://schemas.microsoft.com/office/drawing/2014/main" id="{52E53B22-BF66-9AB0-DAA5-4CAF378FF558}"/>
              </a:ext>
            </a:extLst>
          </p:cNvPr>
          <p:cNvSpPr>
            <a:spLocks noGrp="1"/>
          </p:cNvSpPr>
          <p:nvPr>
            <p:ph type="dt" sz="half" idx="10"/>
          </p:nvPr>
        </p:nvSpPr>
        <p:spPr/>
        <p:txBody>
          <a:bodyPr/>
          <a:lstStyle/>
          <a:p>
            <a:fld id="{206AB187-AAE6-9D45-86E3-C080EC96CA73}" type="datetime1">
              <a:rPr lang="en-US" altLang="en-US" smtClean="0"/>
              <a:t>1/18/23</a:t>
            </a:fld>
            <a:endParaRPr lang="en-US" altLang="en-US" dirty="0"/>
          </a:p>
        </p:txBody>
      </p:sp>
      <p:sp>
        <p:nvSpPr>
          <p:cNvPr id="8" name="Footer Placeholder 7">
            <a:extLst>
              <a:ext uri="{FF2B5EF4-FFF2-40B4-BE49-F238E27FC236}">
                <a16:creationId xmlns:a16="http://schemas.microsoft.com/office/drawing/2014/main" id="{C7F48727-3FB5-9C69-C9D6-EDD51C85A5D1}"/>
              </a:ext>
            </a:extLst>
          </p:cNvPr>
          <p:cNvSpPr>
            <a:spLocks noGrp="1"/>
          </p:cNvSpPr>
          <p:nvPr>
            <p:ph type="ftr" sz="quarter" idx="11"/>
          </p:nvPr>
        </p:nvSpPr>
        <p:spPr/>
        <p:txBody>
          <a:bodyPr/>
          <a:lstStyle/>
          <a:p>
            <a:r>
              <a:rPr lang="en-US" altLang="en-US" dirty="0"/>
              <a:t>Incident Command Overview</a:t>
            </a:r>
          </a:p>
        </p:txBody>
      </p:sp>
      <p:sp>
        <p:nvSpPr>
          <p:cNvPr id="9" name="Slide Number Placeholder 8">
            <a:extLst>
              <a:ext uri="{FF2B5EF4-FFF2-40B4-BE49-F238E27FC236}">
                <a16:creationId xmlns:a16="http://schemas.microsoft.com/office/drawing/2014/main" id="{8A183781-9950-B01D-4484-16B78E36171E}"/>
              </a:ext>
            </a:extLst>
          </p:cNvPr>
          <p:cNvSpPr>
            <a:spLocks noGrp="1"/>
          </p:cNvSpPr>
          <p:nvPr>
            <p:ph type="sldNum" sz="quarter" idx="12"/>
          </p:nvPr>
        </p:nvSpPr>
        <p:spPr/>
        <p:txBody>
          <a:bodyPr/>
          <a:lstStyle/>
          <a:p>
            <a:fld id="{5A4C3638-3B6E-A347-9316-374F7405093F}" type="slidenum">
              <a:rPr lang="en-US" altLang="en-US" smtClean="0"/>
              <a:pPr/>
              <a:t>3</a:t>
            </a:fld>
            <a:endParaRPr lang="en-US" altLang="en-US" dirty="0"/>
          </a:p>
        </p:txBody>
      </p:sp>
    </p:spTree>
    <p:extLst>
      <p:ext uri="{BB962C8B-B14F-4D97-AF65-F5344CB8AC3E}">
        <p14:creationId xmlns:p14="http://schemas.microsoft.com/office/powerpoint/2010/main" val="3207475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4D0631E-1B91-1AAD-59B9-722D296D0683}"/>
              </a:ext>
            </a:extLst>
          </p:cNvPr>
          <p:cNvSpPr>
            <a:spLocks noGrp="1" noChangeArrowheads="1"/>
          </p:cNvSpPr>
          <p:nvPr>
            <p:ph type="title"/>
          </p:nvPr>
        </p:nvSpPr>
        <p:spPr>
          <a:xfrm>
            <a:off x="685800" y="304800"/>
            <a:ext cx="7772400" cy="1143000"/>
          </a:xfrm>
        </p:spPr>
        <p:txBody>
          <a:bodyPr/>
          <a:lstStyle/>
          <a:p>
            <a:r>
              <a:rPr lang="en-US" altLang="en-US" dirty="0"/>
              <a:t>Incident Action Plan Elements</a:t>
            </a:r>
          </a:p>
        </p:txBody>
      </p:sp>
      <p:sp>
        <p:nvSpPr>
          <p:cNvPr id="55299" name="Rectangle 3">
            <a:extLst>
              <a:ext uri="{FF2B5EF4-FFF2-40B4-BE49-F238E27FC236}">
                <a16:creationId xmlns:a16="http://schemas.microsoft.com/office/drawing/2014/main" id="{4BDE75EB-A722-CF40-509E-2F8883412DBD}"/>
              </a:ext>
            </a:extLst>
          </p:cNvPr>
          <p:cNvSpPr>
            <a:spLocks noGrp="1" noChangeArrowheads="1"/>
          </p:cNvSpPr>
          <p:nvPr>
            <p:ph idx="1"/>
          </p:nvPr>
        </p:nvSpPr>
        <p:spPr>
          <a:xfrm>
            <a:off x="685800" y="1600200"/>
            <a:ext cx="7772400" cy="4114800"/>
          </a:xfrm>
        </p:spPr>
        <p:txBody>
          <a:bodyPr>
            <a:normAutofit/>
          </a:bodyPr>
          <a:lstStyle/>
          <a:p>
            <a:pPr>
              <a:buFont typeface="Wingdings" pitchFamily="2" charset="2"/>
              <a:buNone/>
            </a:pPr>
            <a:r>
              <a:rPr lang="en-US" altLang="en-US" sz="2800" dirty="0"/>
              <a:t>What, Where, When, Who, How?</a:t>
            </a:r>
          </a:p>
          <a:p>
            <a:r>
              <a:rPr lang="en-US" altLang="en-US" sz="2800" dirty="0"/>
              <a:t>What do we want to do?</a:t>
            </a:r>
          </a:p>
          <a:p>
            <a:r>
              <a:rPr lang="en-US" altLang="en-US" sz="2800" dirty="0"/>
              <a:t>Where do we stage?</a:t>
            </a:r>
          </a:p>
          <a:p>
            <a:r>
              <a:rPr lang="en-US" altLang="en-US" sz="2800" dirty="0"/>
              <a:t>When are we going to do it? </a:t>
            </a:r>
          </a:p>
          <a:p>
            <a:r>
              <a:rPr lang="en-US" altLang="en-US" sz="2800" dirty="0"/>
              <a:t>Who is responsible for doing it? </a:t>
            </a:r>
          </a:p>
          <a:p>
            <a:r>
              <a:rPr lang="en-US" altLang="en-US" sz="2800" dirty="0"/>
              <a:t>How do we communicate with each other? </a:t>
            </a:r>
          </a:p>
          <a:p>
            <a:r>
              <a:rPr lang="en-US" altLang="en-US" sz="2800" dirty="0"/>
              <a:t>What is the procedure if someone is injured?</a:t>
            </a:r>
          </a:p>
        </p:txBody>
      </p:sp>
      <p:sp>
        <p:nvSpPr>
          <p:cNvPr id="2" name="Date Placeholder 1">
            <a:extLst>
              <a:ext uri="{FF2B5EF4-FFF2-40B4-BE49-F238E27FC236}">
                <a16:creationId xmlns:a16="http://schemas.microsoft.com/office/drawing/2014/main" id="{A24603F4-B126-8901-61EF-1DAF402BEB52}"/>
              </a:ext>
            </a:extLst>
          </p:cNvPr>
          <p:cNvSpPr>
            <a:spLocks noGrp="1"/>
          </p:cNvSpPr>
          <p:nvPr>
            <p:ph type="dt" sz="half" idx="10"/>
          </p:nvPr>
        </p:nvSpPr>
        <p:spPr/>
        <p:txBody>
          <a:bodyPr/>
          <a:lstStyle/>
          <a:p>
            <a:fld id="{5E2D3B17-228A-8147-A017-22B94EEC9A65}" type="datetime1">
              <a:rPr lang="en-US" altLang="en-US" smtClean="0"/>
              <a:t>1/18/23</a:t>
            </a:fld>
            <a:endParaRPr lang="en-US" altLang="en-US" dirty="0"/>
          </a:p>
        </p:txBody>
      </p:sp>
      <p:sp>
        <p:nvSpPr>
          <p:cNvPr id="3" name="Footer Placeholder 2">
            <a:extLst>
              <a:ext uri="{FF2B5EF4-FFF2-40B4-BE49-F238E27FC236}">
                <a16:creationId xmlns:a16="http://schemas.microsoft.com/office/drawing/2014/main" id="{C0482A1F-6FEA-AC66-03B6-F69F2E20190E}"/>
              </a:ext>
            </a:extLst>
          </p:cNvPr>
          <p:cNvSpPr>
            <a:spLocks noGrp="1"/>
          </p:cNvSpPr>
          <p:nvPr>
            <p:ph type="ftr" sz="quarter" idx="11"/>
          </p:nvPr>
        </p:nvSpPr>
        <p:spPr/>
        <p:txBody>
          <a:bodyPr/>
          <a:lstStyle/>
          <a:p>
            <a:r>
              <a:rPr lang="en-US" altLang="en-US" dirty="0"/>
              <a:t>Incident Command Overview</a:t>
            </a:r>
          </a:p>
        </p:txBody>
      </p:sp>
      <p:sp>
        <p:nvSpPr>
          <p:cNvPr id="4" name="Slide Number Placeholder 3">
            <a:extLst>
              <a:ext uri="{FF2B5EF4-FFF2-40B4-BE49-F238E27FC236}">
                <a16:creationId xmlns:a16="http://schemas.microsoft.com/office/drawing/2014/main" id="{9F5C8048-30A5-54EF-5EF8-24065DFB285E}"/>
              </a:ext>
            </a:extLst>
          </p:cNvPr>
          <p:cNvSpPr>
            <a:spLocks noGrp="1"/>
          </p:cNvSpPr>
          <p:nvPr>
            <p:ph type="sldNum" sz="quarter" idx="12"/>
          </p:nvPr>
        </p:nvSpPr>
        <p:spPr/>
        <p:txBody>
          <a:bodyPr/>
          <a:lstStyle/>
          <a:p>
            <a:fld id="{5A4C3638-3B6E-A347-9316-374F7405093F}" type="slidenum">
              <a:rPr lang="en-US" altLang="en-US" smtClean="0"/>
              <a:pPr/>
              <a:t>30</a:t>
            </a:fld>
            <a:endParaRPr lang="en-US"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3F4DE087-9025-6290-CF9A-DC535FF014B9}"/>
              </a:ext>
            </a:extLst>
          </p:cNvPr>
          <p:cNvSpPr>
            <a:spLocks noGrp="1" noChangeArrowheads="1"/>
          </p:cNvSpPr>
          <p:nvPr>
            <p:ph type="title"/>
          </p:nvPr>
        </p:nvSpPr>
        <p:spPr/>
        <p:txBody>
          <a:bodyPr/>
          <a:lstStyle/>
          <a:p>
            <a:r>
              <a:rPr lang="en-US" altLang="en-US" dirty="0"/>
              <a:t>Logistics Section Chief:  Role</a:t>
            </a:r>
          </a:p>
        </p:txBody>
      </p:sp>
      <p:sp>
        <p:nvSpPr>
          <p:cNvPr id="56323" name="Rectangle 3">
            <a:extLst>
              <a:ext uri="{FF2B5EF4-FFF2-40B4-BE49-F238E27FC236}">
                <a16:creationId xmlns:a16="http://schemas.microsoft.com/office/drawing/2014/main" id="{D39F7978-C612-A360-E03C-393DC038CB70}"/>
              </a:ext>
            </a:extLst>
          </p:cNvPr>
          <p:cNvSpPr>
            <a:spLocks noGrp="1" noChangeArrowheads="1"/>
          </p:cNvSpPr>
          <p:nvPr>
            <p:ph idx="1"/>
          </p:nvPr>
        </p:nvSpPr>
        <p:spPr>
          <a:xfrm>
            <a:off x="4114800" y="1981200"/>
            <a:ext cx="4343400" cy="4114800"/>
          </a:xfrm>
        </p:spPr>
        <p:txBody>
          <a:bodyPr/>
          <a:lstStyle/>
          <a:p>
            <a:r>
              <a:rPr lang="en-US" altLang="en-US" dirty="0"/>
              <a:t>Provides resources and services to support the incident.</a:t>
            </a:r>
          </a:p>
          <a:p>
            <a:r>
              <a:rPr lang="en-US" altLang="en-US" dirty="0"/>
              <a:t>Develops portions of the IAP.</a:t>
            </a:r>
          </a:p>
          <a:p>
            <a:r>
              <a:rPr lang="en-US" altLang="en-US" dirty="0"/>
              <a:t>Contracts for goods and services.</a:t>
            </a:r>
          </a:p>
        </p:txBody>
      </p:sp>
      <p:pic>
        <p:nvPicPr>
          <p:cNvPr id="56324" name="Picture 4" descr="Midwest Floods, June 1994 -- FEMA not only provided much needed financial assistance, they also ensured that fresh water, food, shelter and commun...">
            <a:extLst>
              <a:ext uri="{FF2B5EF4-FFF2-40B4-BE49-F238E27FC236}">
                <a16:creationId xmlns:a16="http://schemas.microsoft.com/office/drawing/2014/main" id="{B50D3BC2-0CAE-5095-054E-3AC6EF45A10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2514600"/>
            <a:ext cx="3581400" cy="2347913"/>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7E683B35-B0E5-AFB2-670D-31A8832B5E0B}"/>
              </a:ext>
            </a:extLst>
          </p:cNvPr>
          <p:cNvSpPr>
            <a:spLocks noGrp="1"/>
          </p:cNvSpPr>
          <p:nvPr>
            <p:ph type="dt" sz="half" idx="10"/>
          </p:nvPr>
        </p:nvSpPr>
        <p:spPr/>
        <p:txBody>
          <a:bodyPr/>
          <a:lstStyle/>
          <a:p>
            <a:fld id="{D1534767-3A17-1641-BF4C-1021351F50F4}" type="datetime1">
              <a:rPr lang="en-US" altLang="en-US" smtClean="0"/>
              <a:t>1/18/23</a:t>
            </a:fld>
            <a:endParaRPr lang="en-US" altLang="en-US" dirty="0"/>
          </a:p>
        </p:txBody>
      </p:sp>
      <p:sp>
        <p:nvSpPr>
          <p:cNvPr id="3" name="Footer Placeholder 2">
            <a:extLst>
              <a:ext uri="{FF2B5EF4-FFF2-40B4-BE49-F238E27FC236}">
                <a16:creationId xmlns:a16="http://schemas.microsoft.com/office/drawing/2014/main" id="{9F9DF063-0C5E-E5E8-F8B9-CB3A60FBA7D9}"/>
              </a:ext>
            </a:extLst>
          </p:cNvPr>
          <p:cNvSpPr>
            <a:spLocks noGrp="1"/>
          </p:cNvSpPr>
          <p:nvPr>
            <p:ph type="ftr" sz="quarter" idx="11"/>
          </p:nvPr>
        </p:nvSpPr>
        <p:spPr/>
        <p:txBody>
          <a:bodyPr/>
          <a:lstStyle/>
          <a:p>
            <a:r>
              <a:rPr lang="en-US" altLang="en-US" dirty="0"/>
              <a:t>Incident Command Overview</a:t>
            </a:r>
          </a:p>
        </p:txBody>
      </p:sp>
      <p:sp>
        <p:nvSpPr>
          <p:cNvPr id="4" name="Slide Number Placeholder 3">
            <a:extLst>
              <a:ext uri="{FF2B5EF4-FFF2-40B4-BE49-F238E27FC236}">
                <a16:creationId xmlns:a16="http://schemas.microsoft.com/office/drawing/2014/main" id="{218996BB-2F04-EB9D-EB9C-512E688DB747}"/>
              </a:ext>
            </a:extLst>
          </p:cNvPr>
          <p:cNvSpPr>
            <a:spLocks noGrp="1"/>
          </p:cNvSpPr>
          <p:nvPr>
            <p:ph type="sldNum" sz="quarter" idx="12"/>
          </p:nvPr>
        </p:nvSpPr>
        <p:spPr/>
        <p:txBody>
          <a:bodyPr/>
          <a:lstStyle/>
          <a:p>
            <a:fld id="{5A4C3638-3B6E-A347-9316-374F7405093F}" type="slidenum">
              <a:rPr lang="en-US" altLang="en-US" smtClean="0"/>
              <a:pPr/>
              <a:t>31</a:t>
            </a:fld>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79767F33-BAA5-14B3-F1F3-E2EA2A8C99CD}"/>
              </a:ext>
            </a:extLst>
          </p:cNvPr>
          <p:cNvSpPr>
            <a:spLocks noGrp="1" noChangeArrowheads="1"/>
          </p:cNvSpPr>
          <p:nvPr>
            <p:ph type="title"/>
          </p:nvPr>
        </p:nvSpPr>
        <p:spPr>
          <a:xfrm>
            <a:off x="685800" y="457200"/>
            <a:ext cx="7772400" cy="1143000"/>
          </a:xfrm>
        </p:spPr>
        <p:txBody>
          <a:bodyPr>
            <a:normAutofit fontScale="90000"/>
          </a:bodyPr>
          <a:lstStyle/>
          <a:p>
            <a:r>
              <a:rPr lang="en-US" altLang="en-US" sz="4000" dirty="0"/>
              <a:t>Finance/Administration Section Chief:  Role</a:t>
            </a:r>
          </a:p>
        </p:txBody>
      </p:sp>
      <p:sp>
        <p:nvSpPr>
          <p:cNvPr id="57347" name="Rectangle 3">
            <a:extLst>
              <a:ext uri="{FF2B5EF4-FFF2-40B4-BE49-F238E27FC236}">
                <a16:creationId xmlns:a16="http://schemas.microsoft.com/office/drawing/2014/main" id="{40CF9125-4F50-254A-4CE5-88AEE4655EEE}"/>
              </a:ext>
            </a:extLst>
          </p:cNvPr>
          <p:cNvSpPr>
            <a:spLocks noGrp="1" noChangeArrowheads="1"/>
          </p:cNvSpPr>
          <p:nvPr>
            <p:ph idx="1"/>
          </p:nvPr>
        </p:nvSpPr>
        <p:spPr/>
        <p:txBody>
          <a:bodyPr/>
          <a:lstStyle/>
          <a:p>
            <a:r>
              <a:rPr lang="en-US" altLang="en-US" dirty="0"/>
              <a:t>Negotiate contracts. </a:t>
            </a:r>
          </a:p>
          <a:p>
            <a:r>
              <a:rPr lang="en-US" altLang="en-US" dirty="0"/>
              <a:t>Time keeping for personnel and equipment.</a:t>
            </a:r>
          </a:p>
          <a:p>
            <a:r>
              <a:rPr lang="en-US" altLang="en-US" dirty="0"/>
              <a:t>Documenting and processing claims.</a:t>
            </a:r>
          </a:p>
          <a:p>
            <a:r>
              <a:rPr lang="en-US" altLang="en-US" dirty="0"/>
              <a:t>Tracking costs.</a:t>
            </a:r>
          </a:p>
        </p:txBody>
      </p:sp>
      <p:sp>
        <p:nvSpPr>
          <p:cNvPr id="2" name="Date Placeholder 1">
            <a:extLst>
              <a:ext uri="{FF2B5EF4-FFF2-40B4-BE49-F238E27FC236}">
                <a16:creationId xmlns:a16="http://schemas.microsoft.com/office/drawing/2014/main" id="{01A513D7-4659-C1F3-EA84-D9489E2E94BF}"/>
              </a:ext>
            </a:extLst>
          </p:cNvPr>
          <p:cNvSpPr>
            <a:spLocks noGrp="1"/>
          </p:cNvSpPr>
          <p:nvPr>
            <p:ph type="dt" sz="half" idx="10"/>
          </p:nvPr>
        </p:nvSpPr>
        <p:spPr/>
        <p:txBody>
          <a:bodyPr/>
          <a:lstStyle/>
          <a:p>
            <a:fld id="{50FC7680-7536-2D4A-8EB7-D40DCEECFD69}" type="datetime1">
              <a:rPr lang="en-US" altLang="en-US" smtClean="0"/>
              <a:t>1/18/23</a:t>
            </a:fld>
            <a:endParaRPr lang="en-US" altLang="en-US" dirty="0"/>
          </a:p>
        </p:txBody>
      </p:sp>
      <p:sp>
        <p:nvSpPr>
          <p:cNvPr id="3" name="Footer Placeholder 2">
            <a:extLst>
              <a:ext uri="{FF2B5EF4-FFF2-40B4-BE49-F238E27FC236}">
                <a16:creationId xmlns:a16="http://schemas.microsoft.com/office/drawing/2014/main" id="{0147F5EE-8276-6C9E-3A1D-EC8DA79AC61F}"/>
              </a:ext>
            </a:extLst>
          </p:cNvPr>
          <p:cNvSpPr>
            <a:spLocks noGrp="1"/>
          </p:cNvSpPr>
          <p:nvPr>
            <p:ph type="ftr" sz="quarter" idx="11"/>
          </p:nvPr>
        </p:nvSpPr>
        <p:spPr/>
        <p:txBody>
          <a:bodyPr/>
          <a:lstStyle/>
          <a:p>
            <a:r>
              <a:rPr lang="en-US" altLang="en-US" dirty="0"/>
              <a:t>Incident Command Overview</a:t>
            </a:r>
          </a:p>
        </p:txBody>
      </p:sp>
      <p:sp>
        <p:nvSpPr>
          <p:cNvPr id="4" name="Slide Number Placeholder 3">
            <a:extLst>
              <a:ext uri="{FF2B5EF4-FFF2-40B4-BE49-F238E27FC236}">
                <a16:creationId xmlns:a16="http://schemas.microsoft.com/office/drawing/2014/main" id="{77D88179-4FB5-1878-D536-ED8BD745D43F}"/>
              </a:ext>
            </a:extLst>
          </p:cNvPr>
          <p:cNvSpPr>
            <a:spLocks noGrp="1"/>
          </p:cNvSpPr>
          <p:nvPr>
            <p:ph type="sldNum" sz="quarter" idx="12"/>
          </p:nvPr>
        </p:nvSpPr>
        <p:spPr/>
        <p:txBody>
          <a:bodyPr/>
          <a:lstStyle/>
          <a:p>
            <a:fld id="{5A4C3638-3B6E-A347-9316-374F7405093F}" type="slidenum">
              <a:rPr lang="en-US" altLang="en-US" smtClean="0"/>
              <a:pPr/>
              <a:t>32</a:t>
            </a:fld>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21493-DE35-84DE-0DDF-02C7E14A35B4}"/>
              </a:ext>
            </a:extLst>
          </p:cNvPr>
          <p:cNvSpPr>
            <a:spLocks noGrp="1"/>
          </p:cNvSpPr>
          <p:nvPr>
            <p:ph type="title"/>
          </p:nvPr>
        </p:nvSpPr>
        <p:spPr>
          <a:xfrm>
            <a:off x="628650" y="365127"/>
            <a:ext cx="7886700" cy="625474"/>
          </a:xfrm>
        </p:spPr>
        <p:txBody>
          <a:bodyPr/>
          <a:lstStyle/>
          <a:p>
            <a:r>
              <a:rPr lang="en-US" dirty="0"/>
              <a:t>Sample SNF ICS Chart</a:t>
            </a:r>
          </a:p>
        </p:txBody>
      </p:sp>
      <p:sp>
        <p:nvSpPr>
          <p:cNvPr id="4" name="Date Placeholder 3">
            <a:extLst>
              <a:ext uri="{FF2B5EF4-FFF2-40B4-BE49-F238E27FC236}">
                <a16:creationId xmlns:a16="http://schemas.microsoft.com/office/drawing/2014/main" id="{7C009B18-0FE0-A653-82AE-1A200B60532A}"/>
              </a:ext>
            </a:extLst>
          </p:cNvPr>
          <p:cNvSpPr>
            <a:spLocks noGrp="1"/>
          </p:cNvSpPr>
          <p:nvPr>
            <p:ph type="dt" sz="half" idx="10"/>
          </p:nvPr>
        </p:nvSpPr>
        <p:spPr/>
        <p:txBody>
          <a:bodyPr/>
          <a:lstStyle/>
          <a:p>
            <a:fld id="{38D60746-EEB8-3946-8007-21C606325854}" type="datetime1">
              <a:rPr lang="en-US" altLang="en-US" smtClean="0"/>
              <a:t>1/18/23</a:t>
            </a:fld>
            <a:endParaRPr lang="en-US" altLang="en-US" dirty="0"/>
          </a:p>
        </p:txBody>
      </p:sp>
      <p:sp>
        <p:nvSpPr>
          <p:cNvPr id="5" name="Footer Placeholder 4">
            <a:extLst>
              <a:ext uri="{FF2B5EF4-FFF2-40B4-BE49-F238E27FC236}">
                <a16:creationId xmlns:a16="http://schemas.microsoft.com/office/drawing/2014/main" id="{F0B1D418-9BDD-DD6F-F86E-A27199BA4962}"/>
              </a:ext>
            </a:extLst>
          </p:cNvPr>
          <p:cNvSpPr>
            <a:spLocks noGrp="1"/>
          </p:cNvSpPr>
          <p:nvPr>
            <p:ph type="ftr" sz="quarter" idx="11"/>
          </p:nvPr>
        </p:nvSpPr>
        <p:spPr/>
        <p:txBody>
          <a:bodyPr/>
          <a:lstStyle/>
          <a:p>
            <a:r>
              <a:rPr lang="en-US" altLang="en-US" dirty="0"/>
              <a:t>Incident Command Overview</a:t>
            </a:r>
          </a:p>
        </p:txBody>
      </p:sp>
      <p:sp>
        <p:nvSpPr>
          <p:cNvPr id="6" name="Slide Number Placeholder 5">
            <a:extLst>
              <a:ext uri="{FF2B5EF4-FFF2-40B4-BE49-F238E27FC236}">
                <a16:creationId xmlns:a16="http://schemas.microsoft.com/office/drawing/2014/main" id="{BE91E786-7311-2EC3-D513-EB939803E4D8}"/>
              </a:ext>
            </a:extLst>
          </p:cNvPr>
          <p:cNvSpPr>
            <a:spLocks noGrp="1"/>
          </p:cNvSpPr>
          <p:nvPr>
            <p:ph type="sldNum" sz="quarter" idx="12"/>
          </p:nvPr>
        </p:nvSpPr>
        <p:spPr/>
        <p:txBody>
          <a:bodyPr/>
          <a:lstStyle/>
          <a:p>
            <a:fld id="{5A4C3638-3B6E-A347-9316-374F7405093F}" type="slidenum">
              <a:rPr lang="en-US" altLang="en-US" smtClean="0"/>
              <a:pPr/>
              <a:t>33</a:t>
            </a:fld>
            <a:endParaRPr lang="en-US" altLang="en-US" dirty="0"/>
          </a:p>
        </p:txBody>
      </p:sp>
      <p:pic>
        <p:nvPicPr>
          <p:cNvPr id="10" name="Content Placeholder 9" descr="Graphical user interface, application&#10;&#10;Description automatically generated">
            <a:extLst>
              <a:ext uri="{FF2B5EF4-FFF2-40B4-BE49-F238E27FC236}">
                <a16:creationId xmlns:a16="http://schemas.microsoft.com/office/drawing/2014/main" id="{881FB2A1-8D78-B52B-A3B2-89C1BA22A3A8}"/>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990600" y="990601"/>
            <a:ext cx="7311421" cy="5455617"/>
          </a:xfrm>
        </p:spPr>
      </p:pic>
    </p:spTree>
    <p:extLst>
      <p:ext uri="{BB962C8B-B14F-4D97-AF65-F5344CB8AC3E}">
        <p14:creationId xmlns:p14="http://schemas.microsoft.com/office/powerpoint/2010/main" val="2367366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030C96BB-A525-C801-8B6C-9DD3FC809149}"/>
              </a:ext>
            </a:extLst>
          </p:cNvPr>
          <p:cNvSpPr>
            <a:spLocks noGrp="1" noChangeArrowheads="1"/>
          </p:cNvSpPr>
          <p:nvPr>
            <p:ph type="title"/>
          </p:nvPr>
        </p:nvSpPr>
        <p:spPr>
          <a:xfrm>
            <a:off x="685800" y="228600"/>
            <a:ext cx="7772400" cy="1143000"/>
          </a:xfrm>
        </p:spPr>
        <p:txBody>
          <a:bodyPr/>
          <a:lstStyle/>
          <a:p>
            <a:r>
              <a:rPr lang="en-US" altLang="en-US" sz="4000" dirty="0"/>
              <a:t>Communications within ICS</a:t>
            </a:r>
          </a:p>
        </p:txBody>
      </p:sp>
      <p:sp>
        <p:nvSpPr>
          <p:cNvPr id="81923" name="Rectangle 3">
            <a:extLst>
              <a:ext uri="{FF2B5EF4-FFF2-40B4-BE49-F238E27FC236}">
                <a16:creationId xmlns:a16="http://schemas.microsoft.com/office/drawing/2014/main" id="{3B82B533-A139-A873-48FC-B7E69891E798}"/>
              </a:ext>
            </a:extLst>
          </p:cNvPr>
          <p:cNvSpPr>
            <a:spLocks noGrp="1" noChangeArrowheads="1"/>
          </p:cNvSpPr>
          <p:nvPr>
            <p:ph idx="1"/>
          </p:nvPr>
        </p:nvSpPr>
        <p:spPr>
          <a:xfrm>
            <a:off x="685800" y="1524000"/>
            <a:ext cx="7772400" cy="4572000"/>
          </a:xfrm>
        </p:spPr>
        <p:txBody>
          <a:bodyPr/>
          <a:lstStyle/>
          <a:p>
            <a:pPr>
              <a:lnSpc>
                <a:spcPct val="90000"/>
              </a:lnSpc>
            </a:pPr>
            <a:r>
              <a:rPr lang="en-US" altLang="en-US" dirty="0"/>
              <a:t>The ability to communicate with ICS is critical.</a:t>
            </a:r>
          </a:p>
          <a:p>
            <a:pPr>
              <a:lnSpc>
                <a:spcPct val="90000"/>
              </a:lnSpc>
            </a:pPr>
            <a:r>
              <a:rPr lang="en-US" altLang="en-US" dirty="0"/>
              <a:t>Use standard, common terminology.</a:t>
            </a:r>
          </a:p>
          <a:p>
            <a:pPr>
              <a:lnSpc>
                <a:spcPct val="90000"/>
              </a:lnSpc>
            </a:pPr>
            <a:r>
              <a:rPr lang="en-US" altLang="en-US" dirty="0"/>
              <a:t>Avoid jargon.</a:t>
            </a:r>
          </a:p>
          <a:p>
            <a:pPr>
              <a:lnSpc>
                <a:spcPct val="90000"/>
              </a:lnSpc>
            </a:pPr>
            <a:r>
              <a:rPr lang="en-US" altLang="en-US" dirty="0"/>
              <a:t>Use standard ICS position titles and facility names.</a:t>
            </a:r>
          </a:p>
          <a:p>
            <a:pPr>
              <a:lnSpc>
                <a:spcPct val="90000"/>
              </a:lnSpc>
            </a:pPr>
            <a:r>
              <a:rPr lang="en-US" altLang="en-US" dirty="0"/>
              <a:t>Develop a communications plan and protocols specific to the incident.</a:t>
            </a:r>
          </a:p>
          <a:p>
            <a:pPr>
              <a:lnSpc>
                <a:spcPct val="90000"/>
              </a:lnSpc>
            </a:pPr>
            <a:r>
              <a:rPr lang="en-US" altLang="en-US" dirty="0"/>
              <a:t>Determine flow path for communications.</a:t>
            </a:r>
          </a:p>
          <a:p>
            <a:pPr>
              <a:lnSpc>
                <a:spcPct val="90000"/>
              </a:lnSpc>
            </a:pPr>
            <a:r>
              <a:rPr lang="en-US" altLang="en-US" dirty="0"/>
              <a:t>Use Essential Elements of Information (EEI) to communicate what is important to support timely and informed decisions.</a:t>
            </a:r>
          </a:p>
        </p:txBody>
      </p:sp>
      <p:sp>
        <p:nvSpPr>
          <p:cNvPr id="2" name="Date Placeholder 1">
            <a:extLst>
              <a:ext uri="{FF2B5EF4-FFF2-40B4-BE49-F238E27FC236}">
                <a16:creationId xmlns:a16="http://schemas.microsoft.com/office/drawing/2014/main" id="{2045FD00-6B6A-0E7E-C5C2-019D076EB2E6}"/>
              </a:ext>
            </a:extLst>
          </p:cNvPr>
          <p:cNvSpPr>
            <a:spLocks noGrp="1"/>
          </p:cNvSpPr>
          <p:nvPr>
            <p:ph type="dt" sz="half" idx="10"/>
          </p:nvPr>
        </p:nvSpPr>
        <p:spPr/>
        <p:txBody>
          <a:bodyPr/>
          <a:lstStyle/>
          <a:p>
            <a:fld id="{17284C37-76BB-2948-9146-4DB05B9A31DF}" type="datetime1">
              <a:rPr lang="en-US" altLang="en-US" smtClean="0"/>
              <a:t>1/18/23</a:t>
            </a:fld>
            <a:endParaRPr lang="en-US" altLang="en-US" dirty="0"/>
          </a:p>
        </p:txBody>
      </p:sp>
      <p:sp>
        <p:nvSpPr>
          <p:cNvPr id="3" name="Footer Placeholder 2">
            <a:extLst>
              <a:ext uri="{FF2B5EF4-FFF2-40B4-BE49-F238E27FC236}">
                <a16:creationId xmlns:a16="http://schemas.microsoft.com/office/drawing/2014/main" id="{204FE06C-78B0-8DFA-64B1-5AED97FD9AD1}"/>
              </a:ext>
            </a:extLst>
          </p:cNvPr>
          <p:cNvSpPr>
            <a:spLocks noGrp="1"/>
          </p:cNvSpPr>
          <p:nvPr>
            <p:ph type="ftr" sz="quarter" idx="11"/>
          </p:nvPr>
        </p:nvSpPr>
        <p:spPr/>
        <p:txBody>
          <a:bodyPr/>
          <a:lstStyle/>
          <a:p>
            <a:r>
              <a:rPr lang="en-US" altLang="en-US" dirty="0"/>
              <a:t>Incident Command Overview</a:t>
            </a:r>
          </a:p>
        </p:txBody>
      </p:sp>
      <p:sp>
        <p:nvSpPr>
          <p:cNvPr id="4" name="Slide Number Placeholder 3">
            <a:extLst>
              <a:ext uri="{FF2B5EF4-FFF2-40B4-BE49-F238E27FC236}">
                <a16:creationId xmlns:a16="http://schemas.microsoft.com/office/drawing/2014/main" id="{E15AF0F4-FEF9-E67E-D39B-D3B22DD86D65}"/>
              </a:ext>
            </a:extLst>
          </p:cNvPr>
          <p:cNvSpPr>
            <a:spLocks noGrp="1"/>
          </p:cNvSpPr>
          <p:nvPr>
            <p:ph type="sldNum" sz="quarter" idx="12"/>
          </p:nvPr>
        </p:nvSpPr>
        <p:spPr/>
        <p:txBody>
          <a:bodyPr/>
          <a:lstStyle/>
          <a:p>
            <a:fld id="{5A4C3638-3B6E-A347-9316-374F7405093F}" type="slidenum">
              <a:rPr lang="en-US" altLang="en-US" smtClean="0"/>
              <a:pPr/>
              <a:t>34</a:t>
            </a:fld>
            <a:endParaRPr lang="en-US"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974BB4EF-4B05-5A23-5F8A-9E13CD2E9B25}"/>
              </a:ext>
            </a:extLst>
          </p:cNvPr>
          <p:cNvSpPr>
            <a:spLocks noGrp="1" noChangeArrowheads="1"/>
          </p:cNvSpPr>
          <p:nvPr>
            <p:ph type="title"/>
          </p:nvPr>
        </p:nvSpPr>
        <p:spPr>
          <a:xfrm>
            <a:off x="685800" y="228600"/>
            <a:ext cx="7772400" cy="1143000"/>
          </a:xfrm>
        </p:spPr>
        <p:txBody>
          <a:bodyPr/>
          <a:lstStyle/>
          <a:p>
            <a:r>
              <a:rPr lang="en-US" altLang="en-US" sz="4000" dirty="0"/>
              <a:t>Communications Discipline</a:t>
            </a:r>
          </a:p>
        </p:txBody>
      </p:sp>
      <p:sp>
        <p:nvSpPr>
          <p:cNvPr id="82947" name="Rectangle 3">
            <a:extLst>
              <a:ext uri="{FF2B5EF4-FFF2-40B4-BE49-F238E27FC236}">
                <a16:creationId xmlns:a16="http://schemas.microsoft.com/office/drawing/2014/main" id="{7302D50B-67FB-8416-BA3A-35C886A7AC26}"/>
              </a:ext>
            </a:extLst>
          </p:cNvPr>
          <p:cNvSpPr>
            <a:spLocks noGrp="1" noChangeArrowheads="1"/>
          </p:cNvSpPr>
          <p:nvPr>
            <p:ph idx="1"/>
          </p:nvPr>
        </p:nvSpPr>
        <p:spPr>
          <a:xfrm>
            <a:off x="457200" y="1447800"/>
            <a:ext cx="8077200" cy="4572000"/>
          </a:xfrm>
        </p:spPr>
        <p:txBody>
          <a:bodyPr/>
          <a:lstStyle/>
          <a:p>
            <a:r>
              <a:rPr lang="en-US" altLang="en-US" dirty="0"/>
              <a:t>Observe strict radio/telephone procedures. </a:t>
            </a:r>
          </a:p>
          <a:p>
            <a:r>
              <a:rPr lang="en-US" altLang="en-US" dirty="0"/>
              <a:t>Use plain English in all communications.</a:t>
            </a:r>
          </a:p>
          <a:p>
            <a:r>
              <a:rPr lang="en-US" altLang="en-US" dirty="0"/>
              <a:t>Limit radio and telephone traffic to essential information only.</a:t>
            </a:r>
          </a:p>
          <a:p>
            <a:r>
              <a:rPr lang="en-US" altLang="en-US" dirty="0"/>
              <a:t>Follow procedures for secure communications as required.</a:t>
            </a:r>
          </a:p>
        </p:txBody>
      </p:sp>
      <p:sp>
        <p:nvSpPr>
          <p:cNvPr id="2" name="Date Placeholder 1">
            <a:extLst>
              <a:ext uri="{FF2B5EF4-FFF2-40B4-BE49-F238E27FC236}">
                <a16:creationId xmlns:a16="http://schemas.microsoft.com/office/drawing/2014/main" id="{B57FB782-650D-7ECB-414E-958159E6243E}"/>
              </a:ext>
            </a:extLst>
          </p:cNvPr>
          <p:cNvSpPr>
            <a:spLocks noGrp="1"/>
          </p:cNvSpPr>
          <p:nvPr>
            <p:ph type="dt" sz="half" idx="10"/>
          </p:nvPr>
        </p:nvSpPr>
        <p:spPr/>
        <p:txBody>
          <a:bodyPr/>
          <a:lstStyle/>
          <a:p>
            <a:fld id="{069978D1-10E5-134B-987C-949FA8F7B430}" type="datetime1">
              <a:rPr lang="en-US" altLang="en-US" smtClean="0"/>
              <a:t>1/18/23</a:t>
            </a:fld>
            <a:endParaRPr lang="en-US" altLang="en-US" dirty="0"/>
          </a:p>
        </p:txBody>
      </p:sp>
      <p:sp>
        <p:nvSpPr>
          <p:cNvPr id="3" name="Footer Placeholder 2">
            <a:extLst>
              <a:ext uri="{FF2B5EF4-FFF2-40B4-BE49-F238E27FC236}">
                <a16:creationId xmlns:a16="http://schemas.microsoft.com/office/drawing/2014/main" id="{CD10E909-5C70-8FE8-C422-30DBCF9D7FAF}"/>
              </a:ext>
            </a:extLst>
          </p:cNvPr>
          <p:cNvSpPr>
            <a:spLocks noGrp="1"/>
          </p:cNvSpPr>
          <p:nvPr>
            <p:ph type="ftr" sz="quarter" idx="11"/>
          </p:nvPr>
        </p:nvSpPr>
        <p:spPr/>
        <p:txBody>
          <a:bodyPr/>
          <a:lstStyle/>
          <a:p>
            <a:r>
              <a:rPr lang="en-US" altLang="en-US" dirty="0"/>
              <a:t>Incident Command Overview</a:t>
            </a:r>
          </a:p>
        </p:txBody>
      </p:sp>
      <p:sp>
        <p:nvSpPr>
          <p:cNvPr id="4" name="Slide Number Placeholder 3">
            <a:extLst>
              <a:ext uri="{FF2B5EF4-FFF2-40B4-BE49-F238E27FC236}">
                <a16:creationId xmlns:a16="http://schemas.microsoft.com/office/drawing/2014/main" id="{DA36F383-848C-9729-8830-D88871E68E0C}"/>
              </a:ext>
            </a:extLst>
          </p:cNvPr>
          <p:cNvSpPr>
            <a:spLocks noGrp="1"/>
          </p:cNvSpPr>
          <p:nvPr>
            <p:ph type="sldNum" sz="quarter" idx="12"/>
          </p:nvPr>
        </p:nvSpPr>
        <p:spPr/>
        <p:txBody>
          <a:bodyPr/>
          <a:lstStyle/>
          <a:p>
            <a:fld id="{5A4C3638-3B6E-A347-9316-374F7405093F}" type="slidenum">
              <a:rPr lang="en-US" altLang="en-US" smtClean="0"/>
              <a:pPr/>
              <a:t>35</a:t>
            </a:fld>
            <a:endParaRPr lang="en-US"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480DDFBE-1B54-44B1-261D-AB60D67296F5}"/>
              </a:ext>
            </a:extLst>
          </p:cNvPr>
          <p:cNvSpPr>
            <a:spLocks noGrp="1" noChangeArrowheads="1"/>
          </p:cNvSpPr>
          <p:nvPr>
            <p:ph type="title"/>
          </p:nvPr>
        </p:nvSpPr>
        <p:spPr/>
        <p:txBody>
          <a:bodyPr/>
          <a:lstStyle/>
          <a:p>
            <a:r>
              <a:rPr lang="en-US" altLang="en-US" dirty="0"/>
              <a:t>Incident Recordkeeping</a:t>
            </a:r>
          </a:p>
        </p:txBody>
      </p:sp>
      <p:sp>
        <p:nvSpPr>
          <p:cNvPr id="64515" name="Rectangle 3">
            <a:extLst>
              <a:ext uri="{FF2B5EF4-FFF2-40B4-BE49-F238E27FC236}">
                <a16:creationId xmlns:a16="http://schemas.microsoft.com/office/drawing/2014/main" id="{85C2253A-A8DA-1D88-170E-FB37D173CB9C}"/>
              </a:ext>
            </a:extLst>
          </p:cNvPr>
          <p:cNvSpPr>
            <a:spLocks noGrp="1" noChangeArrowheads="1"/>
          </p:cNvSpPr>
          <p:nvPr>
            <p:ph idx="1"/>
          </p:nvPr>
        </p:nvSpPr>
        <p:spPr>
          <a:xfrm>
            <a:off x="685800" y="1981200"/>
            <a:ext cx="7772400" cy="4419600"/>
          </a:xfrm>
        </p:spPr>
        <p:txBody>
          <a:bodyPr/>
          <a:lstStyle/>
          <a:p>
            <a:pPr>
              <a:lnSpc>
                <a:spcPct val="90000"/>
              </a:lnSpc>
            </a:pPr>
            <a:r>
              <a:rPr lang="en-US" altLang="en-US" dirty="0"/>
              <a:t>Print or type all entries. </a:t>
            </a:r>
          </a:p>
          <a:p>
            <a:pPr>
              <a:lnSpc>
                <a:spcPct val="90000"/>
              </a:lnSpc>
            </a:pPr>
            <a:r>
              <a:rPr lang="en-US" altLang="en-US" dirty="0"/>
              <a:t>Enter dates by month/day/year format. </a:t>
            </a:r>
          </a:p>
          <a:p>
            <a:pPr>
              <a:lnSpc>
                <a:spcPct val="90000"/>
              </a:lnSpc>
            </a:pPr>
            <a:r>
              <a:rPr lang="en-US" altLang="en-US" dirty="0"/>
              <a:t>Enter date and time on all forms and records. Use local time. </a:t>
            </a:r>
          </a:p>
          <a:p>
            <a:pPr>
              <a:lnSpc>
                <a:spcPct val="90000"/>
              </a:lnSpc>
            </a:pPr>
            <a:r>
              <a:rPr lang="en-US" altLang="en-US" dirty="0"/>
              <a:t>Fill in all blanks. Use N/A as appropriate. </a:t>
            </a:r>
          </a:p>
          <a:p>
            <a:pPr>
              <a:lnSpc>
                <a:spcPct val="90000"/>
              </a:lnSpc>
            </a:pPr>
            <a:r>
              <a:rPr lang="en-US" altLang="en-US" dirty="0"/>
              <a:t>Use military 24-hour time.</a:t>
            </a:r>
          </a:p>
          <a:p>
            <a:pPr>
              <a:lnSpc>
                <a:spcPct val="90000"/>
              </a:lnSpc>
            </a:pPr>
            <a:r>
              <a:rPr lang="en-US" altLang="en-US" dirty="0"/>
              <a:t>Section Chiefs and above should assign a log keeper (scribe).</a:t>
            </a:r>
          </a:p>
        </p:txBody>
      </p:sp>
      <p:sp>
        <p:nvSpPr>
          <p:cNvPr id="2" name="Date Placeholder 1">
            <a:extLst>
              <a:ext uri="{FF2B5EF4-FFF2-40B4-BE49-F238E27FC236}">
                <a16:creationId xmlns:a16="http://schemas.microsoft.com/office/drawing/2014/main" id="{28E067E5-554D-F2D9-8352-41363C155B03}"/>
              </a:ext>
            </a:extLst>
          </p:cNvPr>
          <p:cNvSpPr>
            <a:spLocks noGrp="1"/>
          </p:cNvSpPr>
          <p:nvPr>
            <p:ph type="dt" sz="half" idx="10"/>
          </p:nvPr>
        </p:nvSpPr>
        <p:spPr/>
        <p:txBody>
          <a:bodyPr/>
          <a:lstStyle/>
          <a:p>
            <a:fld id="{DE6266BB-AF49-0F4E-A945-D933341CBC15}" type="datetime1">
              <a:rPr lang="en-US" altLang="en-US" smtClean="0"/>
              <a:t>1/18/23</a:t>
            </a:fld>
            <a:endParaRPr lang="en-US" altLang="en-US" dirty="0"/>
          </a:p>
        </p:txBody>
      </p:sp>
      <p:sp>
        <p:nvSpPr>
          <p:cNvPr id="3" name="Footer Placeholder 2">
            <a:extLst>
              <a:ext uri="{FF2B5EF4-FFF2-40B4-BE49-F238E27FC236}">
                <a16:creationId xmlns:a16="http://schemas.microsoft.com/office/drawing/2014/main" id="{DD0D8820-AF8C-E976-A26C-97AD4F0A79D1}"/>
              </a:ext>
            </a:extLst>
          </p:cNvPr>
          <p:cNvSpPr>
            <a:spLocks noGrp="1"/>
          </p:cNvSpPr>
          <p:nvPr>
            <p:ph type="ftr" sz="quarter" idx="11"/>
          </p:nvPr>
        </p:nvSpPr>
        <p:spPr/>
        <p:txBody>
          <a:bodyPr/>
          <a:lstStyle/>
          <a:p>
            <a:r>
              <a:rPr lang="en-US" altLang="en-US" dirty="0"/>
              <a:t>Incident Command Overview</a:t>
            </a:r>
          </a:p>
        </p:txBody>
      </p:sp>
      <p:sp>
        <p:nvSpPr>
          <p:cNvPr id="4" name="Slide Number Placeholder 3">
            <a:extLst>
              <a:ext uri="{FF2B5EF4-FFF2-40B4-BE49-F238E27FC236}">
                <a16:creationId xmlns:a16="http://schemas.microsoft.com/office/drawing/2014/main" id="{04BE3EA9-9816-BE4A-1EE8-C9B93AA12F28}"/>
              </a:ext>
            </a:extLst>
          </p:cNvPr>
          <p:cNvSpPr>
            <a:spLocks noGrp="1"/>
          </p:cNvSpPr>
          <p:nvPr>
            <p:ph type="sldNum" sz="quarter" idx="12"/>
          </p:nvPr>
        </p:nvSpPr>
        <p:spPr/>
        <p:txBody>
          <a:bodyPr/>
          <a:lstStyle/>
          <a:p>
            <a:fld id="{5A4C3638-3B6E-A347-9316-374F7405093F}" type="slidenum">
              <a:rPr lang="en-US" altLang="en-US" smtClean="0"/>
              <a:pPr/>
              <a:t>36</a:t>
            </a:fld>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A14C654B-1051-8830-E3B1-878E6D49348D}"/>
              </a:ext>
            </a:extLst>
          </p:cNvPr>
          <p:cNvSpPr>
            <a:spLocks noGrp="1" noChangeArrowheads="1"/>
          </p:cNvSpPr>
          <p:nvPr>
            <p:ph type="title"/>
          </p:nvPr>
        </p:nvSpPr>
        <p:spPr/>
        <p:txBody>
          <a:bodyPr/>
          <a:lstStyle/>
          <a:p>
            <a:r>
              <a:rPr lang="en-US" altLang="en-US" dirty="0"/>
              <a:t>Incident Demobilization</a:t>
            </a:r>
          </a:p>
        </p:txBody>
      </p:sp>
      <p:sp>
        <p:nvSpPr>
          <p:cNvPr id="83971" name="Rectangle 3">
            <a:extLst>
              <a:ext uri="{FF2B5EF4-FFF2-40B4-BE49-F238E27FC236}">
                <a16:creationId xmlns:a16="http://schemas.microsoft.com/office/drawing/2014/main" id="{2924156F-6494-9897-E62D-F18B826D5E89}"/>
              </a:ext>
            </a:extLst>
          </p:cNvPr>
          <p:cNvSpPr>
            <a:spLocks noGrp="1" noChangeArrowheads="1"/>
          </p:cNvSpPr>
          <p:nvPr>
            <p:ph idx="1"/>
          </p:nvPr>
        </p:nvSpPr>
        <p:spPr>
          <a:xfrm>
            <a:off x="685800" y="1981200"/>
            <a:ext cx="7772400" cy="4419600"/>
          </a:xfrm>
        </p:spPr>
        <p:txBody>
          <a:bodyPr>
            <a:normAutofit/>
          </a:bodyPr>
          <a:lstStyle/>
          <a:p>
            <a:r>
              <a:rPr lang="en-US" altLang="en-US" sz="2800" dirty="0"/>
              <a:t>Complete work assignments. </a:t>
            </a:r>
          </a:p>
          <a:p>
            <a:r>
              <a:rPr lang="en-US" altLang="en-US" sz="2800" dirty="0"/>
              <a:t>Brief replacements, subordinates, and supervisor. </a:t>
            </a:r>
          </a:p>
          <a:p>
            <a:r>
              <a:rPr lang="en-US" altLang="en-US" sz="2800" dirty="0"/>
              <a:t>Follow check-out procedures. </a:t>
            </a:r>
          </a:p>
          <a:p>
            <a:r>
              <a:rPr lang="en-US" altLang="en-US" sz="2800" dirty="0"/>
              <a:t>Provide follow-up contact information. </a:t>
            </a:r>
          </a:p>
          <a:p>
            <a:r>
              <a:rPr lang="en-US" altLang="en-US" sz="2800" dirty="0"/>
              <a:t>Return incident-issued equipment. </a:t>
            </a:r>
          </a:p>
          <a:p>
            <a:r>
              <a:rPr lang="en-US" altLang="en-US" sz="2800" dirty="0"/>
              <a:t>Complete post-incident reports, critiques, evaluations, and medical follow-up. </a:t>
            </a:r>
          </a:p>
          <a:p>
            <a:r>
              <a:rPr lang="en-US" altLang="en-US" sz="2800" dirty="0"/>
              <a:t>Resolve payment and/or payroll issues. </a:t>
            </a:r>
          </a:p>
        </p:txBody>
      </p:sp>
      <p:sp>
        <p:nvSpPr>
          <p:cNvPr id="2" name="Date Placeholder 1">
            <a:extLst>
              <a:ext uri="{FF2B5EF4-FFF2-40B4-BE49-F238E27FC236}">
                <a16:creationId xmlns:a16="http://schemas.microsoft.com/office/drawing/2014/main" id="{AE13AEC5-D893-2D50-A1B8-C983888161DB}"/>
              </a:ext>
            </a:extLst>
          </p:cNvPr>
          <p:cNvSpPr>
            <a:spLocks noGrp="1"/>
          </p:cNvSpPr>
          <p:nvPr>
            <p:ph type="dt" sz="half" idx="10"/>
          </p:nvPr>
        </p:nvSpPr>
        <p:spPr/>
        <p:txBody>
          <a:bodyPr/>
          <a:lstStyle/>
          <a:p>
            <a:fld id="{36F6F4E4-41D0-D64A-9216-89F28DB22C63}" type="datetime1">
              <a:rPr lang="en-US" altLang="en-US" smtClean="0"/>
              <a:t>1/18/23</a:t>
            </a:fld>
            <a:endParaRPr lang="en-US" altLang="en-US" dirty="0"/>
          </a:p>
        </p:txBody>
      </p:sp>
      <p:sp>
        <p:nvSpPr>
          <p:cNvPr id="3" name="Footer Placeholder 2">
            <a:extLst>
              <a:ext uri="{FF2B5EF4-FFF2-40B4-BE49-F238E27FC236}">
                <a16:creationId xmlns:a16="http://schemas.microsoft.com/office/drawing/2014/main" id="{F405E572-9E4A-C926-077D-38844149FD52}"/>
              </a:ext>
            </a:extLst>
          </p:cNvPr>
          <p:cNvSpPr>
            <a:spLocks noGrp="1"/>
          </p:cNvSpPr>
          <p:nvPr>
            <p:ph type="ftr" sz="quarter" idx="11"/>
          </p:nvPr>
        </p:nvSpPr>
        <p:spPr/>
        <p:txBody>
          <a:bodyPr/>
          <a:lstStyle/>
          <a:p>
            <a:r>
              <a:rPr lang="en-US" altLang="en-US" dirty="0"/>
              <a:t>Incident Command Overview</a:t>
            </a:r>
          </a:p>
        </p:txBody>
      </p:sp>
      <p:sp>
        <p:nvSpPr>
          <p:cNvPr id="4" name="Slide Number Placeholder 3">
            <a:extLst>
              <a:ext uri="{FF2B5EF4-FFF2-40B4-BE49-F238E27FC236}">
                <a16:creationId xmlns:a16="http://schemas.microsoft.com/office/drawing/2014/main" id="{28D23232-AEC9-9720-97BF-5A3D34A4E73F}"/>
              </a:ext>
            </a:extLst>
          </p:cNvPr>
          <p:cNvSpPr>
            <a:spLocks noGrp="1"/>
          </p:cNvSpPr>
          <p:nvPr>
            <p:ph type="sldNum" sz="quarter" idx="12"/>
          </p:nvPr>
        </p:nvSpPr>
        <p:spPr/>
        <p:txBody>
          <a:bodyPr/>
          <a:lstStyle/>
          <a:p>
            <a:fld id="{5A4C3638-3B6E-A347-9316-374F7405093F}" type="slidenum">
              <a:rPr lang="en-US" altLang="en-US" smtClean="0"/>
              <a:pPr/>
              <a:t>37</a:t>
            </a:fld>
            <a:endParaRPr lang="en-US"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58F0-ECD1-3089-68F1-4F8C7FA3F106}"/>
              </a:ext>
            </a:extLst>
          </p:cNvPr>
          <p:cNvSpPr>
            <a:spLocks noGrp="1"/>
          </p:cNvSpPr>
          <p:nvPr>
            <p:ph type="title"/>
          </p:nvPr>
        </p:nvSpPr>
        <p:spPr/>
        <p:txBody>
          <a:bodyPr/>
          <a:lstStyle/>
          <a:p>
            <a:r>
              <a:rPr lang="en-US" dirty="0"/>
              <a:t>Observations from reading After Action Reports and Observing Exercises</a:t>
            </a:r>
          </a:p>
        </p:txBody>
      </p:sp>
      <p:sp>
        <p:nvSpPr>
          <p:cNvPr id="3" name="Content Placeholder 2">
            <a:extLst>
              <a:ext uri="{FF2B5EF4-FFF2-40B4-BE49-F238E27FC236}">
                <a16:creationId xmlns:a16="http://schemas.microsoft.com/office/drawing/2014/main" id="{43DF6542-D9D3-F788-A31B-8653E5548A52}"/>
              </a:ext>
            </a:extLst>
          </p:cNvPr>
          <p:cNvSpPr>
            <a:spLocks noGrp="1"/>
          </p:cNvSpPr>
          <p:nvPr>
            <p:ph idx="1"/>
          </p:nvPr>
        </p:nvSpPr>
        <p:spPr/>
        <p:txBody>
          <a:bodyPr/>
          <a:lstStyle/>
          <a:p>
            <a:r>
              <a:rPr lang="en-US" dirty="0"/>
              <a:t>Practice using the terminology and structure, including for small events</a:t>
            </a:r>
          </a:p>
          <a:p>
            <a:r>
              <a:rPr lang="en-US" dirty="0"/>
              <a:t>Write down the objectives for the next period of time</a:t>
            </a:r>
          </a:p>
          <a:p>
            <a:r>
              <a:rPr lang="en-US" dirty="0"/>
              <a:t>Keep operational periods reasonable (several hours or days)</a:t>
            </a:r>
          </a:p>
          <a:p>
            <a:r>
              <a:rPr lang="en-US" dirty="0"/>
              <a:t>Put it ”on the wall” so others can see it (fill out a chart)</a:t>
            </a:r>
          </a:p>
          <a:p>
            <a:r>
              <a:rPr lang="en-US" dirty="0"/>
              <a:t>Don’t rely on technology to always work (don’t underestimate the value of dry wipe boards, chart pads, T-cards)</a:t>
            </a:r>
          </a:p>
          <a:p>
            <a:r>
              <a:rPr lang="en-US" dirty="0"/>
              <a:t>Have those who might be in the Incident Command positions trained (include weekend staff, house supervisors, etc.)</a:t>
            </a:r>
          </a:p>
          <a:p>
            <a:r>
              <a:rPr lang="en-US" dirty="0"/>
              <a:t>If possible, use ICS forms to help with documentation and recovery</a:t>
            </a:r>
          </a:p>
          <a:p>
            <a:r>
              <a:rPr lang="en-US" dirty="0"/>
              <a:t>Consider using the eICS system if you do not already have one in place at a hospital</a:t>
            </a:r>
          </a:p>
        </p:txBody>
      </p:sp>
      <p:sp>
        <p:nvSpPr>
          <p:cNvPr id="4" name="Date Placeholder 3">
            <a:extLst>
              <a:ext uri="{FF2B5EF4-FFF2-40B4-BE49-F238E27FC236}">
                <a16:creationId xmlns:a16="http://schemas.microsoft.com/office/drawing/2014/main" id="{868E8C4B-4C27-9D17-DBEF-AECAFDF74FDD}"/>
              </a:ext>
            </a:extLst>
          </p:cNvPr>
          <p:cNvSpPr>
            <a:spLocks noGrp="1"/>
          </p:cNvSpPr>
          <p:nvPr>
            <p:ph type="dt" sz="half" idx="10"/>
          </p:nvPr>
        </p:nvSpPr>
        <p:spPr/>
        <p:txBody>
          <a:bodyPr/>
          <a:lstStyle/>
          <a:p>
            <a:fld id="{38D60746-EEB8-3946-8007-21C606325854}" type="datetime1">
              <a:rPr lang="en-US" altLang="en-US" smtClean="0"/>
              <a:t>1/18/23</a:t>
            </a:fld>
            <a:endParaRPr lang="en-US" altLang="en-US" dirty="0"/>
          </a:p>
        </p:txBody>
      </p:sp>
      <p:sp>
        <p:nvSpPr>
          <p:cNvPr id="5" name="Footer Placeholder 4">
            <a:extLst>
              <a:ext uri="{FF2B5EF4-FFF2-40B4-BE49-F238E27FC236}">
                <a16:creationId xmlns:a16="http://schemas.microsoft.com/office/drawing/2014/main" id="{3D1AF8DD-F7B2-C032-AF33-9C125D7FAD8F}"/>
              </a:ext>
            </a:extLst>
          </p:cNvPr>
          <p:cNvSpPr>
            <a:spLocks noGrp="1"/>
          </p:cNvSpPr>
          <p:nvPr>
            <p:ph type="ftr" sz="quarter" idx="11"/>
          </p:nvPr>
        </p:nvSpPr>
        <p:spPr/>
        <p:txBody>
          <a:bodyPr/>
          <a:lstStyle/>
          <a:p>
            <a:r>
              <a:rPr lang="en-US" altLang="en-US" dirty="0"/>
              <a:t>Incident Command Overview</a:t>
            </a:r>
          </a:p>
        </p:txBody>
      </p:sp>
      <p:sp>
        <p:nvSpPr>
          <p:cNvPr id="6" name="Slide Number Placeholder 5">
            <a:extLst>
              <a:ext uri="{FF2B5EF4-FFF2-40B4-BE49-F238E27FC236}">
                <a16:creationId xmlns:a16="http://schemas.microsoft.com/office/drawing/2014/main" id="{35D8E025-AFA1-E5A3-B692-6592DDDFBB90}"/>
              </a:ext>
            </a:extLst>
          </p:cNvPr>
          <p:cNvSpPr>
            <a:spLocks noGrp="1"/>
          </p:cNvSpPr>
          <p:nvPr>
            <p:ph type="sldNum" sz="quarter" idx="12"/>
          </p:nvPr>
        </p:nvSpPr>
        <p:spPr/>
        <p:txBody>
          <a:bodyPr/>
          <a:lstStyle/>
          <a:p>
            <a:fld id="{5A4C3638-3B6E-A347-9316-374F7405093F}" type="slidenum">
              <a:rPr lang="en-US" altLang="en-US" smtClean="0"/>
              <a:pPr/>
              <a:t>38</a:t>
            </a:fld>
            <a:endParaRPr lang="en-US" altLang="en-US" dirty="0"/>
          </a:p>
        </p:txBody>
      </p:sp>
    </p:spTree>
    <p:extLst>
      <p:ext uri="{BB962C8B-B14F-4D97-AF65-F5344CB8AC3E}">
        <p14:creationId xmlns:p14="http://schemas.microsoft.com/office/powerpoint/2010/main" val="2619573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50F4C-B04E-BEFD-C856-C70AF0B67461}"/>
              </a:ext>
            </a:extLst>
          </p:cNvPr>
          <p:cNvSpPr>
            <a:spLocks noGrp="1"/>
          </p:cNvSpPr>
          <p:nvPr>
            <p:ph type="title"/>
          </p:nvPr>
        </p:nvSpPr>
        <p:spPr/>
        <p:txBody>
          <a:bodyPr/>
          <a:lstStyle/>
          <a:p>
            <a:r>
              <a:rPr lang="en-US" dirty="0"/>
              <a:t>HICS </a:t>
            </a:r>
          </a:p>
        </p:txBody>
      </p:sp>
      <p:sp>
        <p:nvSpPr>
          <p:cNvPr id="3" name="Content Placeholder 2">
            <a:extLst>
              <a:ext uri="{FF2B5EF4-FFF2-40B4-BE49-F238E27FC236}">
                <a16:creationId xmlns:a16="http://schemas.microsoft.com/office/drawing/2014/main" id="{30DE3CD9-B09E-0E20-BF5C-DEFF27EA2894}"/>
              </a:ext>
            </a:extLst>
          </p:cNvPr>
          <p:cNvSpPr>
            <a:spLocks noGrp="1"/>
          </p:cNvSpPr>
          <p:nvPr>
            <p:ph idx="1"/>
          </p:nvPr>
        </p:nvSpPr>
        <p:spPr/>
        <p:txBody>
          <a:bodyPr>
            <a:normAutofit lnSpcReduction="10000"/>
          </a:bodyPr>
          <a:lstStyle/>
          <a:p>
            <a:pPr marL="0" indent="0" algn="l">
              <a:buNone/>
            </a:pPr>
            <a:r>
              <a:rPr lang="en-US" b="1" i="0" u="none" strike="noStrike" dirty="0">
                <a:solidFill>
                  <a:srgbClr val="1B1B1B"/>
                </a:solidFill>
                <a:effectLst/>
                <a:latin typeface="-apple-system-font"/>
              </a:rPr>
              <a:t>The Hospital Incident Command System (HICS) Purpose </a:t>
            </a:r>
          </a:p>
          <a:p>
            <a:pPr algn="l"/>
            <a:r>
              <a:rPr lang="en-US" b="0" i="0" u="none" strike="noStrike" dirty="0">
                <a:solidFill>
                  <a:srgbClr val="1B1B1B"/>
                </a:solidFill>
                <a:effectLst/>
                <a:latin typeface="-apple-system-font"/>
              </a:rPr>
              <a:t>HICS is an incident management system based on principles of the Incident Command System (ICS), which assists hospitals and healthcare organizations in improving their emergency management planning, response, and recovery capabilities for unplanned and planned events. HICS is consistent with ICS and the National Incident Management System (NIMS) principles.</a:t>
            </a:r>
          </a:p>
          <a:p>
            <a:pPr algn="l"/>
            <a:r>
              <a:rPr lang="en-US" b="0" i="0" u="none" strike="noStrike" dirty="0">
                <a:solidFill>
                  <a:srgbClr val="1B1B1B"/>
                </a:solidFill>
                <a:effectLst/>
                <a:latin typeface="-apple-system-font"/>
              </a:rPr>
              <a:t>The principal beneficiaries of HICS will continue to be anyone with a response role during a crisis including hospital physicians, nurses, and administrators. Community partners with whom hospitals collaborate (e.g., public safety, local health department, emergency management, etc.) as well as students of emergency management will find the information on this website useful in understanding healthcare response issues and incident command practices and tools used during various events with health impacts.</a:t>
            </a:r>
          </a:p>
          <a:p>
            <a:endParaRPr lang="en-US" dirty="0"/>
          </a:p>
        </p:txBody>
      </p:sp>
      <p:sp>
        <p:nvSpPr>
          <p:cNvPr id="4" name="Date Placeholder 3">
            <a:extLst>
              <a:ext uri="{FF2B5EF4-FFF2-40B4-BE49-F238E27FC236}">
                <a16:creationId xmlns:a16="http://schemas.microsoft.com/office/drawing/2014/main" id="{D06A258F-5B92-14F1-97D0-FA1781DE60C9}"/>
              </a:ext>
            </a:extLst>
          </p:cNvPr>
          <p:cNvSpPr>
            <a:spLocks noGrp="1"/>
          </p:cNvSpPr>
          <p:nvPr>
            <p:ph type="dt" sz="half" idx="10"/>
          </p:nvPr>
        </p:nvSpPr>
        <p:spPr/>
        <p:txBody>
          <a:bodyPr/>
          <a:lstStyle/>
          <a:p>
            <a:fld id="{38D60746-EEB8-3946-8007-21C606325854}" type="datetime1">
              <a:rPr lang="en-US" altLang="en-US" smtClean="0"/>
              <a:t>1/18/23</a:t>
            </a:fld>
            <a:endParaRPr lang="en-US" altLang="en-US" dirty="0"/>
          </a:p>
        </p:txBody>
      </p:sp>
      <p:sp>
        <p:nvSpPr>
          <p:cNvPr id="5" name="Footer Placeholder 4">
            <a:extLst>
              <a:ext uri="{FF2B5EF4-FFF2-40B4-BE49-F238E27FC236}">
                <a16:creationId xmlns:a16="http://schemas.microsoft.com/office/drawing/2014/main" id="{14D0E6AA-CE47-ED07-7EB0-2DC1B9A10934}"/>
              </a:ext>
            </a:extLst>
          </p:cNvPr>
          <p:cNvSpPr>
            <a:spLocks noGrp="1"/>
          </p:cNvSpPr>
          <p:nvPr>
            <p:ph type="ftr" sz="quarter" idx="11"/>
          </p:nvPr>
        </p:nvSpPr>
        <p:spPr/>
        <p:txBody>
          <a:bodyPr/>
          <a:lstStyle/>
          <a:p>
            <a:r>
              <a:rPr lang="en-US" altLang="en-US"/>
              <a:t>Incident Command Overview</a:t>
            </a:r>
            <a:endParaRPr lang="en-US" altLang="en-US" dirty="0"/>
          </a:p>
        </p:txBody>
      </p:sp>
      <p:sp>
        <p:nvSpPr>
          <p:cNvPr id="6" name="Slide Number Placeholder 5">
            <a:extLst>
              <a:ext uri="{FF2B5EF4-FFF2-40B4-BE49-F238E27FC236}">
                <a16:creationId xmlns:a16="http://schemas.microsoft.com/office/drawing/2014/main" id="{ECF5F82C-BAF9-F0F1-BB06-64868BEE7160}"/>
              </a:ext>
            </a:extLst>
          </p:cNvPr>
          <p:cNvSpPr>
            <a:spLocks noGrp="1"/>
          </p:cNvSpPr>
          <p:nvPr>
            <p:ph type="sldNum" sz="quarter" idx="12"/>
          </p:nvPr>
        </p:nvSpPr>
        <p:spPr/>
        <p:txBody>
          <a:bodyPr/>
          <a:lstStyle/>
          <a:p>
            <a:fld id="{5A4C3638-3B6E-A347-9316-374F7405093F}" type="slidenum">
              <a:rPr lang="en-US" altLang="en-US" smtClean="0"/>
              <a:pPr/>
              <a:t>39</a:t>
            </a:fld>
            <a:endParaRPr lang="en-US" altLang="en-US" dirty="0"/>
          </a:p>
        </p:txBody>
      </p:sp>
      <p:pic>
        <p:nvPicPr>
          <p:cNvPr id="1026" name="Picture 2">
            <a:extLst>
              <a:ext uri="{FF2B5EF4-FFF2-40B4-BE49-F238E27FC236}">
                <a16:creationId xmlns:a16="http://schemas.microsoft.com/office/drawing/2014/main" id="{1C676006-15A3-1949-8270-2C443E41ED7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15200" y="7961"/>
            <a:ext cx="1547869" cy="213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897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60DB-EF7E-865A-7AE7-F3115B47FC83}"/>
              </a:ext>
            </a:extLst>
          </p:cNvPr>
          <p:cNvSpPr>
            <a:spLocks noGrp="1"/>
          </p:cNvSpPr>
          <p:nvPr>
            <p:ph type="title"/>
          </p:nvPr>
        </p:nvSpPr>
        <p:spPr>
          <a:xfrm>
            <a:off x="628649" y="365126"/>
            <a:ext cx="8452986" cy="1325563"/>
          </a:xfrm>
        </p:spPr>
        <p:txBody>
          <a:bodyPr/>
          <a:lstStyle/>
          <a:p>
            <a:r>
              <a:rPr lang="en-US" dirty="0"/>
              <a:t>Imagine planning a large family reunion at a park</a:t>
            </a:r>
          </a:p>
        </p:txBody>
      </p:sp>
      <p:sp>
        <p:nvSpPr>
          <p:cNvPr id="3" name="Content Placeholder 2">
            <a:extLst>
              <a:ext uri="{FF2B5EF4-FFF2-40B4-BE49-F238E27FC236}">
                <a16:creationId xmlns:a16="http://schemas.microsoft.com/office/drawing/2014/main" id="{04AAEF57-CB7C-4856-87E6-F293E8E0CE6F}"/>
              </a:ext>
            </a:extLst>
          </p:cNvPr>
          <p:cNvSpPr>
            <a:spLocks noGrp="1"/>
          </p:cNvSpPr>
          <p:nvPr>
            <p:ph idx="1"/>
          </p:nvPr>
        </p:nvSpPr>
        <p:spPr>
          <a:xfrm>
            <a:off x="628649" y="1373739"/>
            <a:ext cx="7886700" cy="609600"/>
          </a:xfrm>
        </p:spPr>
        <p:txBody>
          <a:bodyPr/>
          <a:lstStyle/>
          <a:p>
            <a:pPr marL="0" indent="0">
              <a:buNone/>
            </a:pPr>
            <a:r>
              <a:rPr lang="en-US" dirty="0"/>
              <a:t>Option B – Work with family members, assign tasks, track results</a:t>
            </a:r>
          </a:p>
        </p:txBody>
      </p:sp>
      <p:sp>
        <p:nvSpPr>
          <p:cNvPr id="4" name="TextBox 3">
            <a:extLst>
              <a:ext uri="{FF2B5EF4-FFF2-40B4-BE49-F238E27FC236}">
                <a16:creationId xmlns:a16="http://schemas.microsoft.com/office/drawing/2014/main" id="{D2E209FF-04A8-6C24-1DD6-7A7A65410952}"/>
              </a:ext>
            </a:extLst>
          </p:cNvPr>
          <p:cNvSpPr txBox="1"/>
          <p:nvPr/>
        </p:nvSpPr>
        <p:spPr>
          <a:xfrm>
            <a:off x="780404" y="2184297"/>
            <a:ext cx="2707985" cy="369332"/>
          </a:xfrm>
          <a:prstGeom prst="rect">
            <a:avLst/>
          </a:prstGeom>
          <a:noFill/>
        </p:spPr>
        <p:txBody>
          <a:bodyPr wrap="none" rtlCol="0">
            <a:spAutoFit/>
          </a:bodyPr>
          <a:lstStyle/>
          <a:p>
            <a:r>
              <a:rPr lang="en-US" dirty="0"/>
              <a:t>Uncle Ben is lead organizer</a:t>
            </a:r>
          </a:p>
        </p:txBody>
      </p:sp>
      <p:sp>
        <p:nvSpPr>
          <p:cNvPr id="5" name="TextBox 4">
            <a:extLst>
              <a:ext uri="{FF2B5EF4-FFF2-40B4-BE49-F238E27FC236}">
                <a16:creationId xmlns:a16="http://schemas.microsoft.com/office/drawing/2014/main" id="{8E0F2CD3-674D-AF62-50ED-294BD962DE50}"/>
              </a:ext>
            </a:extLst>
          </p:cNvPr>
          <p:cNvSpPr txBox="1"/>
          <p:nvPr/>
        </p:nvSpPr>
        <p:spPr>
          <a:xfrm>
            <a:off x="228598" y="5316638"/>
            <a:ext cx="3650371" cy="369332"/>
          </a:xfrm>
          <a:prstGeom prst="rect">
            <a:avLst/>
          </a:prstGeom>
          <a:noFill/>
        </p:spPr>
        <p:txBody>
          <a:bodyPr wrap="square" rtlCol="0">
            <a:spAutoFit/>
          </a:bodyPr>
          <a:lstStyle/>
          <a:p>
            <a:r>
              <a:rPr lang="en-US" dirty="0"/>
              <a:t>Aunt Jane is ordering food</a:t>
            </a:r>
          </a:p>
        </p:txBody>
      </p:sp>
      <p:sp>
        <p:nvSpPr>
          <p:cNvPr id="7" name="TextBox 6">
            <a:extLst>
              <a:ext uri="{FF2B5EF4-FFF2-40B4-BE49-F238E27FC236}">
                <a16:creationId xmlns:a16="http://schemas.microsoft.com/office/drawing/2014/main" id="{C50972B2-6175-22C6-8BE9-AF5F54FCA96D}"/>
              </a:ext>
            </a:extLst>
          </p:cNvPr>
          <p:cNvSpPr txBox="1"/>
          <p:nvPr/>
        </p:nvSpPr>
        <p:spPr>
          <a:xfrm>
            <a:off x="228599" y="2714657"/>
            <a:ext cx="3552126" cy="369332"/>
          </a:xfrm>
          <a:prstGeom prst="rect">
            <a:avLst/>
          </a:prstGeom>
          <a:noFill/>
        </p:spPr>
        <p:txBody>
          <a:bodyPr wrap="none" rtlCol="0">
            <a:spAutoFit/>
          </a:bodyPr>
          <a:lstStyle/>
          <a:p>
            <a:r>
              <a:rPr lang="en-US" dirty="0"/>
              <a:t>Mom is putting together contact list</a:t>
            </a:r>
          </a:p>
        </p:txBody>
      </p:sp>
      <p:sp>
        <p:nvSpPr>
          <p:cNvPr id="8" name="TextBox 7">
            <a:extLst>
              <a:ext uri="{FF2B5EF4-FFF2-40B4-BE49-F238E27FC236}">
                <a16:creationId xmlns:a16="http://schemas.microsoft.com/office/drawing/2014/main" id="{D6553D4C-B5AD-6B19-CCBD-0ADF947DAC30}"/>
              </a:ext>
            </a:extLst>
          </p:cNvPr>
          <p:cNvSpPr txBox="1"/>
          <p:nvPr/>
        </p:nvSpPr>
        <p:spPr>
          <a:xfrm>
            <a:off x="780404" y="3331877"/>
            <a:ext cx="2496196" cy="369332"/>
          </a:xfrm>
          <a:prstGeom prst="rect">
            <a:avLst/>
          </a:prstGeom>
          <a:noFill/>
        </p:spPr>
        <p:txBody>
          <a:bodyPr wrap="none" rtlCol="0">
            <a:spAutoFit/>
          </a:bodyPr>
          <a:lstStyle/>
          <a:p>
            <a:r>
              <a:rPr lang="en-US" dirty="0"/>
              <a:t>Dad is managing the grill</a:t>
            </a:r>
          </a:p>
        </p:txBody>
      </p:sp>
      <p:sp>
        <p:nvSpPr>
          <p:cNvPr id="9" name="TextBox 8">
            <a:extLst>
              <a:ext uri="{FF2B5EF4-FFF2-40B4-BE49-F238E27FC236}">
                <a16:creationId xmlns:a16="http://schemas.microsoft.com/office/drawing/2014/main" id="{1384C737-66A8-F66C-D2F8-87520A16888E}"/>
              </a:ext>
            </a:extLst>
          </p:cNvPr>
          <p:cNvSpPr txBox="1"/>
          <p:nvPr/>
        </p:nvSpPr>
        <p:spPr>
          <a:xfrm>
            <a:off x="4925327" y="2726564"/>
            <a:ext cx="3590023" cy="646331"/>
          </a:xfrm>
          <a:prstGeom prst="rect">
            <a:avLst/>
          </a:prstGeom>
          <a:noFill/>
        </p:spPr>
        <p:txBody>
          <a:bodyPr wrap="square" rtlCol="0">
            <a:spAutoFit/>
          </a:bodyPr>
          <a:lstStyle/>
          <a:p>
            <a:r>
              <a:rPr lang="en-US" dirty="0"/>
              <a:t>Sister Gail is doing entertainment and games</a:t>
            </a:r>
          </a:p>
        </p:txBody>
      </p:sp>
      <p:sp>
        <p:nvSpPr>
          <p:cNvPr id="10" name="TextBox 9">
            <a:extLst>
              <a:ext uri="{FF2B5EF4-FFF2-40B4-BE49-F238E27FC236}">
                <a16:creationId xmlns:a16="http://schemas.microsoft.com/office/drawing/2014/main" id="{AB397AF2-C464-762D-A889-34115E5CC1D5}"/>
              </a:ext>
            </a:extLst>
          </p:cNvPr>
          <p:cNvSpPr txBox="1"/>
          <p:nvPr/>
        </p:nvSpPr>
        <p:spPr>
          <a:xfrm>
            <a:off x="228599" y="3956717"/>
            <a:ext cx="2959977" cy="369332"/>
          </a:xfrm>
          <a:prstGeom prst="rect">
            <a:avLst/>
          </a:prstGeom>
          <a:noFill/>
        </p:spPr>
        <p:txBody>
          <a:bodyPr wrap="none" rtlCol="0">
            <a:spAutoFit/>
          </a:bodyPr>
          <a:lstStyle/>
          <a:p>
            <a:r>
              <a:rPr lang="en-US" dirty="0"/>
              <a:t>Brother Tom is getting shelter</a:t>
            </a:r>
          </a:p>
        </p:txBody>
      </p:sp>
      <p:sp>
        <p:nvSpPr>
          <p:cNvPr id="11" name="TextBox 10">
            <a:extLst>
              <a:ext uri="{FF2B5EF4-FFF2-40B4-BE49-F238E27FC236}">
                <a16:creationId xmlns:a16="http://schemas.microsoft.com/office/drawing/2014/main" id="{A0A9D875-1F9B-E6A7-A202-33E707DE29B9}"/>
              </a:ext>
            </a:extLst>
          </p:cNvPr>
          <p:cNvSpPr txBox="1"/>
          <p:nvPr/>
        </p:nvSpPr>
        <p:spPr>
          <a:xfrm>
            <a:off x="5265030" y="4072050"/>
            <a:ext cx="3840870" cy="923330"/>
          </a:xfrm>
          <a:prstGeom prst="rect">
            <a:avLst/>
          </a:prstGeom>
          <a:noFill/>
        </p:spPr>
        <p:txBody>
          <a:bodyPr wrap="square" rtlCol="0">
            <a:spAutoFit/>
          </a:bodyPr>
          <a:lstStyle/>
          <a:p>
            <a:r>
              <a:rPr lang="en-US" dirty="0"/>
              <a:t>Brother Bruce is checking weather and making sure site is safe and who has food allergies</a:t>
            </a:r>
          </a:p>
        </p:txBody>
      </p:sp>
      <p:sp>
        <p:nvSpPr>
          <p:cNvPr id="12" name="TextBox 11">
            <a:extLst>
              <a:ext uri="{FF2B5EF4-FFF2-40B4-BE49-F238E27FC236}">
                <a16:creationId xmlns:a16="http://schemas.microsoft.com/office/drawing/2014/main" id="{6B0800DE-E35B-2845-5FAC-EA9598D54ADA}"/>
              </a:ext>
            </a:extLst>
          </p:cNvPr>
          <p:cNvSpPr txBox="1"/>
          <p:nvPr/>
        </p:nvSpPr>
        <p:spPr>
          <a:xfrm>
            <a:off x="1128236" y="4427478"/>
            <a:ext cx="3098567" cy="646331"/>
          </a:xfrm>
          <a:prstGeom prst="rect">
            <a:avLst/>
          </a:prstGeom>
          <a:noFill/>
        </p:spPr>
        <p:txBody>
          <a:bodyPr wrap="square" rtlCol="0">
            <a:spAutoFit/>
          </a:bodyPr>
          <a:lstStyle/>
          <a:p>
            <a:r>
              <a:rPr lang="en-US" dirty="0"/>
              <a:t>Sister Cindy is creating flyer and contacting relatives</a:t>
            </a:r>
          </a:p>
        </p:txBody>
      </p:sp>
      <p:sp>
        <p:nvSpPr>
          <p:cNvPr id="13" name="TextBox 12">
            <a:extLst>
              <a:ext uri="{FF2B5EF4-FFF2-40B4-BE49-F238E27FC236}">
                <a16:creationId xmlns:a16="http://schemas.microsoft.com/office/drawing/2014/main" id="{3E2868B5-6551-69CA-215E-51FB29A80BF0}"/>
              </a:ext>
            </a:extLst>
          </p:cNvPr>
          <p:cNvSpPr txBox="1"/>
          <p:nvPr/>
        </p:nvSpPr>
        <p:spPr>
          <a:xfrm>
            <a:off x="5700540" y="3310386"/>
            <a:ext cx="3443460" cy="646331"/>
          </a:xfrm>
          <a:prstGeom prst="rect">
            <a:avLst/>
          </a:prstGeom>
          <a:noFill/>
        </p:spPr>
        <p:txBody>
          <a:bodyPr wrap="square" rtlCol="0">
            <a:spAutoFit/>
          </a:bodyPr>
          <a:lstStyle/>
          <a:p>
            <a:r>
              <a:rPr lang="en-US" dirty="0"/>
              <a:t>Sister Mary Jo is making sure out-of-towners have a place to stay</a:t>
            </a:r>
          </a:p>
        </p:txBody>
      </p:sp>
      <p:sp>
        <p:nvSpPr>
          <p:cNvPr id="14" name="TextBox 13">
            <a:extLst>
              <a:ext uri="{FF2B5EF4-FFF2-40B4-BE49-F238E27FC236}">
                <a16:creationId xmlns:a16="http://schemas.microsoft.com/office/drawing/2014/main" id="{4D3B84EA-BB81-8DB7-7B70-FC422CC80426}"/>
              </a:ext>
            </a:extLst>
          </p:cNvPr>
          <p:cNvSpPr txBox="1"/>
          <p:nvPr/>
        </p:nvSpPr>
        <p:spPr>
          <a:xfrm>
            <a:off x="5518491" y="2008694"/>
            <a:ext cx="3148613" cy="646331"/>
          </a:xfrm>
          <a:prstGeom prst="rect">
            <a:avLst/>
          </a:prstGeom>
          <a:noFill/>
        </p:spPr>
        <p:txBody>
          <a:bodyPr wrap="square" rtlCol="0">
            <a:spAutoFit/>
          </a:bodyPr>
          <a:lstStyle/>
          <a:p>
            <a:r>
              <a:rPr lang="en-US" dirty="0"/>
              <a:t>You are budgeting, calculating costs, and collecting money</a:t>
            </a:r>
          </a:p>
        </p:txBody>
      </p:sp>
      <p:sp>
        <p:nvSpPr>
          <p:cNvPr id="15" name="TextBox 14">
            <a:extLst>
              <a:ext uri="{FF2B5EF4-FFF2-40B4-BE49-F238E27FC236}">
                <a16:creationId xmlns:a16="http://schemas.microsoft.com/office/drawing/2014/main" id="{B3BB6F4F-0B4B-C16E-6FF3-4B27870B37DF}"/>
              </a:ext>
            </a:extLst>
          </p:cNvPr>
          <p:cNvSpPr txBox="1"/>
          <p:nvPr/>
        </p:nvSpPr>
        <p:spPr>
          <a:xfrm>
            <a:off x="2933700" y="5744986"/>
            <a:ext cx="3352800" cy="646331"/>
          </a:xfrm>
          <a:prstGeom prst="rect">
            <a:avLst/>
          </a:prstGeom>
          <a:noFill/>
        </p:spPr>
        <p:txBody>
          <a:bodyPr wrap="square" rtlCol="0">
            <a:spAutoFit/>
          </a:bodyPr>
          <a:lstStyle/>
          <a:p>
            <a:r>
              <a:rPr lang="en-US" dirty="0"/>
              <a:t>Uncle Bob is getting coolers for drinks and food</a:t>
            </a:r>
          </a:p>
        </p:txBody>
      </p:sp>
      <p:sp>
        <p:nvSpPr>
          <p:cNvPr id="16" name="TextBox 15">
            <a:extLst>
              <a:ext uri="{FF2B5EF4-FFF2-40B4-BE49-F238E27FC236}">
                <a16:creationId xmlns:a16="http://schemas.microsoft.com/office/drawing/2014/main" id="{B035B3F1-28CB-46C7-70DE-E70DF9747395}"/>
              </a:ext>
            </a:extLst>
          </p:cNvPr>
          <p:cNvSpPr txBox="1"/>
          <p:nvPr/>
        </p:nvSpPr>
        <p:spPr>
          <a:xfrm>
            <a:off x="6115050" y="5159691"/>
            <a:ext cx="3148613" cy="646331"/>
          </a:xfrm>
          <a:prstGeom prst="rect">
            <a:avLst/>
          </a:prstGeom>
          <a:noFill/>
        </p:spPr>
        <p:txBody>
          <a:bodyPr wrap="square" rtlCol="0">
            <a:spAutoFit/>
          </a:bodyPr>
          <a:lstStyle/>
          <a:p>
            <a:r>
              <a:rPr lang="en-US" dirty="0"/>
              <a:t>Aunt Sally is working with park office</a:t>
            </a:r>
          </a:p>
        </p:txBody>
      </p:sp>
      <p:sp>
        <p:nvSpPr>
          <p:cNvPr id="17" name="Date Placeholder 16">
            <a:extLst>
              <a:ext uri="{FF2B5EF4-FFF2-40B4-BE49-F238E27FC236}">
                <a16:creationId xmlns:a16="http://schemas.microsoft.com/office/drawing/2014/main" id="{E3AE1A47-B62C-CF73-20A3-55E630F68BBF}"/>
              </a:ext>
            </a:extLst>
          </p:cNvPr>
          <p:cNvSpPr>
            <a:spLocks noGrp="1"/>
          </p:cNvSpPr>
          <p:nvPr>
            <p:ph type="dt" sz="half" idx="10"/>
          </p:nvPr>
        </p:nvSpPr>
        <p:spPr/>
        <p:txBody>
          <a:bodyPr/>
          <a:lstStyle/>
          <a:p>
            <a:fld id="{7F8DB5FC-5588-9247-B0A0-B652DC050B45}" type="datetime1">
              <a:rPr lang="en-US" altLang="en-US" smtClean="0"/>
              <a:t>1/18/23</a:t>
            </a:fld>
            <a:endParaRPr lang="en-US" altLang="en-US" dirty="0"/>
          </a:p>
        </p:txBody>
      </p:sp>
      <p:sp>
        <p:nvSpPr>
          <p:cNvPr id="18" name="Footer Placeholder 17">
            <a:extLst>
              <a:ext uri="{FF2B5EF4-FFF2-40B4-BE49-F238E27FC236}">
                <a16:creationId xmlns:a16="http://schemas.microsoft.com/office/drawing/2014/main" id="{E2C3D38B-53E9-2829-94FA-CA7E0F7EAA0F}"/>
              </a:ext>
            </a:extLst>
          </p:cNvPr>
          <p:cNvSpPr>
            <a:spLocks noGrp="1"/>
          </p:cNvSpPr>
          <p:nvPr>
            <p:ph type="ftr" sz="quarter" idx="11"/>
          </p:nvPr>
        </p:nvSpPr>
        <p:spPr/>
        <p:txBody>
          <a:bodyPr/>
          <a:lstStyle/>
          <a:p>
            <a:r>
              <a:rPr lang="en-US" altLang="en-US" dirty="0"/>
              <a:t>Incident Command Overview</a:t>
            </a:r>
          </a:p>
        </p:txBody>
      </p:sp>
      <p:sp>
        <p:nvSpPr>
          <p:cNvPr id="19" name="Slide Number Placeholder 18">
            <a:extLst>
              <a:ext uri="{FF2B5EF4-FFF2-40B4-BE49-F238E27FC236}">
                <a16:creationId xmlns:a16="http://schemas.microsoft.com/office/drawing/2014/main" id="{EED346CC-56FD-102E-55E6-614BFDB9BA4B}"/>
              </a:ext>
            </a:extLst>
          </p:cNvPr>
          <p:cNvSpPr>
            <a:spLocks noGrp="1"/>
          </p:cNvSpPr>
          <p:nvPr>
            <p:ph type="sldNum" sz="quarter" idx="12"/>
          </p:nvPr>
        </p:nvSpPr>
        <p:spPr/>
        <p:txBody>
          <a:bodyPr/>
          <a:lstStyle/>
          <a:p>
            <a:fld id="{5A4C3638-3B6E-A347-9316-374F7405093F}" type="slidenum">
              <a:rPr lang="en-US" altLang="en-US" smtClean="0"/>
              <a:pPr/>
              <a:t>4</a:t>
            </a:fld>
            <a:endParaRPr lang="en-US" altLang="en-US" dirty="0"/>
          </a:p>
        </p:txBody>
      </p:sp>
      <p:pic>
        <p:nvPicPr>
          <p:cNvPr id="20" name="Picture 19" descr="A picture containing indoor, dark&#10;&#10;Description automatically generated">
            <a:extLst>
              <a:ext uri="{FF2B5EF4-FFF2-40B4-BE49-F238E27FC236}">
                <a16:creationId xmlns:a16="http://schemas.microsoft.com/office/drawing/2014/main" id="{D778E4E2-1218-8EA2-BC4A-3233598514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76600" y="3108154"/>
            <a:ext cx="682631" cy="992918"/>
          </a:xfrm>
          <a:prstGeom prst="rect">
            <a:avLst/>
          </a:prstGeom>
        </p:spPr>
      </p:pic>
      <p:pic>
        <p:nvPicPr>
          <p:cNvPr id="24" name="Picture 23" descr="A picture containing player, sport, hitting, female&#10;&#10;Description automatically generated">
            <a:extLst>
              <a:ext uri="{FF2B5EF4-FFF2-40B4-BE49-F238E27FC236}">
                <a16:creationId xmlns:a16="http://schemas.microsoft.com/office/drawing/2014/main" id="{370845F1-692C-229E-0498-15D4407B4A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9116" y="2338853"/>
            <a:ext cx="732519" cy="1172030"/>
          </a:xfrm>
          <a:prstGeom prst="rect">
            <a:avLst/>
          </a:prstGeom>
        </p:spPr>
      </p:pic>
      <p:sp>
        <p:nvSpPr>
          <p:cNvPr id="26" name="TextBox 25">
            <a:extLst>
              <a:ext uri="{FF2B5EF4-FFF2-40B4-BE49-F238E27FC236}">
                <a16:creationId xmlns:a16="http://schemas.microsoft.com/office/drawing/2014/main" id="{20FB8357-385C-E6A7-E543-228857840450}"/>
              </a:ext>
            </a:extLst>
          </p:cNvPr>
          <p:cNvSpPr txBox="1"/>
          <p:nvPr/>
        </p:nvSpPr>
        <p:spPr>
          <a:xfrm>
            <a:off x="1451414" y="5045495"/>
            <a:ext cx="3650371" cy="369332"/>
          </a:xfrm>
          <a:prstGeom prst="rect">
            <a:avLst/>
          </a:prstGeom>
          <a:noFill/>
        </p:spPr>
        <p:txBody>
          <a:bodyPr wrap="square" rtlCol="0">
            <a:spAutoFit/>
          </a:bodyPr>
          <a:lstStyle/>
          <a:p>
            <a:r>
              <a:rPr lang="en-US" dirty="0"/>
              <a:t>Aunt Jane is planning food menu</a:t>
            </a:r>
          </a:p>
        </p:txBody>
      </p:sp>
    </p:spTree>
    <p:extLst>
      <p:ext uri="{BB962C8B-B14F-4D97-AF65-F5344CB8AC3E}">
        <p14:creationId xmlns:p14="http://schemas.microsoft.com/office/powerpoint/2010/main" val="3002109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76659-3CFF-3F96-5C59-DD5AA3ED2171}"/>
              </a:ext>
            </a:extLst>
          </p:cNvPr>
          <p:cNvSpPr>
            <a:spLocks noGrp="1"/>
          </p:cNvSpPr>
          <p:nvPr>
            <p:ph type="title"/>
          </p:nvPr>
        </p:nvSpPr>
        <p:spPr/>
        <p:txBody>
          <a:bodyPr/>
          <a:lstStyle/>
          <a:p>
            <a:r>
              <a:rPr lang="en-US" dirty="0"/>
              <a:t>Best way to know if you have a good grasp of ICS is to exercise it</a:t>
            </a:r>
          </a:p>
        </p:txBody>
      </p:sp>
      <p:pic>
        <p:nvPicPr>
          <p:cNvPr id="5" name="Content Placeholder 4">
            <a:extLst>
              <a:ext uri="{FF2B5EF4-FFF2-40B4-BE49-F238E27FC236}">
                <a16:creationId xmlns:a16="http://schemas.microsoft.com/office/drawing/2014/main" id="{76BB9BCE-D84B-D2B9-2567-CCE7A087310F}"/>
              </a:ext>
            </a:extLst>
          </p:cNvPr>
          <p:cNvPicPr>
            <a:picLocks noGrp="1" noChangeAspect="1"/>
          </p:cNvPicPr>
          <p:nvPr>
            <p:ph idx="1"/>
          </p:nvPr>
        </p:nvPicPr>
        <p:blipFill>
          <a:blip r:embed="rId2"/>
          <a:stretch>
            <a:fillRect/>
          </a:stretch>
        </p:blipFill>
        <p:spPr>
          <a:xfrm>
            <a:off x="3289300" y="2413794"/>
            <a:ext cx="2565400" cy="3175000"/>
          </a:xfrm>
        </p:spPr>
      </p:pic>
      <p:sp>
        <p:nvSpPr>
          <p:cNvPr id="6" name="Date Placeholder 5">
            <a:extLst>
              <a:ext uri="{FF2B5EF4-FFF2-40B4-BE49-F238E27FC236}">
                <a16:creationId xmlns:a16="http://schemas.microsoft.com/office/drawing/2014/main" id="{3AA5A81A-A651-A464-5764-5539717B4F1C}"/>
              </a:ext>
            </a:extLst>
          </p:cNvPr>
          <p:cNvSpPr>
            <a:spLocks noGrp="1"/>
          </p:cNvSpPr>
          <p:nvPr>
            <p:ph type="dt" sz="half" idx="10"/>
          </p:nvPr>
        </p:nvSpPr>
        <p:spPr/>
        <p:txBody>
          <a:bodyPr/>
          <a:lstStyle/>
          <a:p>
            <a:fld id="{7412F256-D856-AF42-82F3-FD798216F1B9}" type="datetime1">
              <a:rPr lang="en-US" altLang="en-US" smtClean="0"/>
              <a:t>1/18/23</a:t>
            </a:fld>
            <a:endParaRPr lang="en-US" altLang="en-US" dirty="0"/>
          </a:p>
        </p:txBody>
      </p:sp>
      <p:sp>
        <p:nvSpPr>
          <p:cNvPr id="7" name="Footer Placeholder 6">
            <a:extLst>
              <a:ext uri="{FF2B5EF4-FFF2-40B4-BE49-F238E27FC236}">
                <a16:creationId xmlns:a16="http://schemas.microsoft.com/office/drawing/2014/main" id="{0E23E4E8-89CF-A5DB-4823-DEEB1EB2217A}"/>
              </a:ext>
            </a:extLst>
          </p:cNvPr>
          <p:cNvSpPr>
            <a:spLocks noGrp="1"/>
          </p:cNvSpPr>
          <p:nvPr>
            <p:ph type="ftr" sz="quarter" idx="11"/>
          </p:nvPr>
        </p:nvSpPr>
        <p:spPr/>
        <p:txBody>
          <a:bodyPr/>
          <a:lstStyle/>
          <a:p>
            <a:r>
              <a:rPr lang="en-US" altLang="en-US" dirty="0"/>
              <a:t>Incident Command Overview</a:t>
            </a:r>
          </a:p>
        </p:txBody>
      </p:sp>
      <p:sp>
        <p:nvSpPr>
          <p:cNvPr id="8" name="Slide Number Placeholder 7">
            <a:extLst>
              <a:ext uri="{FF2B5EF4-FFF2-40B4-BE49-F238E27FC236}">
                <a16:creationId xmlns:a16="http://schemas.microsoft.com/office/drawing/2014/main" id="{B565D0FC-52D3-B4DF-AB70-BB70DA078827}"/>
              </a:ext>
            </a:extLst>
          </p:cNvPr>
          <p:cNvSpPr>
            <a:spLocks noGrp="1"/>
          </p:cNvSpPr>
          <p:nvPr>
            <p:ph type="sldNum" sz="quarter" idx="12"/>
          </p:nvPr>
        </p:nvSpPr>
        <p:spPr/>
        <p:txBody>
          <a:bodyPr/>
          <a:lstStyle/>
          <a:p>
            <a:fld id="{5A4C3638-3B6E-A347-9316-374F7405093F}" type="slidenum">
              <a:rPr lang="en-US" altLang="en-US" smtClean="0"/>
              <a:pPr/>
              <a:t>40</a:t>
            </a:fld>
            <a:endParaRPr lang="en-US" altLang="en-US" dirty="0"/>
          </a:p>
        </p:txBody>
      </p:sp>
    </p:spTree>
    <p:extLst>
      <p:ext uri="{BB962C8B-B14F-4D97-AF65-F5344CB8AC3E}">
        <p14:creationId xmlns:p14="http://schemas.microsoft.com/office/powerpoint/2010/main" val="2328161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C7FAA-90EF-DFC5-D155-532BB00BB28F}"/>
              </a:ext>
            </a:extLst>
          </p:cNvPr>
          <p:cNvSpPr>
            <a:spLocks noGrp="1"/>
          </p:cNvSpPr>
          <p:nvPr>
            <p:ph type="title"/>
          </p:nvPr>
        </p:nvSpPr>
        <p:spPr>
          <a:xfrm>
            <a:off x="628650" y="136524"/>
            <a:ext cx="7886700" cy="1325563"/>
          </a:xfrm>
        </p:spPr>
        <p:txBody>
          <a:bodyPr/>
          <a:lstStyle/>
          <a:p>
            <a:r>
              <a:rPr lang="en-US" dirty="0"/>
              <a:t>Want to learn more? https://training.fema.gov/nims/</a:t>
            </a:r>
          </a:p>
        </p:txBody>
      </p:sp>
      <p:sp>
        <p:nvSpPr>
          <p:cNvPr id="4" name="Date Placeholder 3">
            <a:extLst>
              <a:ext uri="{FF2B5EF4-FFF2-40B4-BE49-F238E27FC236}">
                <a16:creationId xmlns:a16="http://schemas.microsoft.com/office/drawing/2014/main" id="{D11502BB-A1EE-E940-DC35-8D165DDD27E0}"/>
              </a:ext>
            </a:extLst>
          </p:cNvPr>
          <p:cNvSpPr>
            <a:spLocks noGrp="1"/>
          </p:cNvSpPr>
          <p:nvPr>
            <p:ph type="dt" sz="half" idx="10"/>
          </p:nvPr>
        </p:nvSpPr>
        <p:spPr/>
        <p:txBody>
          <a:bodyPr/>
          <a:lstStyle/>
          <a:p>
            <a:fld id="{38D60746-EEB8-3946-8007-21C606325854}" type="datetime1">
              <a:rPr lang="en-US" altLang="en-US" smtClean="0"/>
              <a:t>1/18/23</a:t>
            </a:fld>
            <a:endParaRPr lang="en-US" altLang="en-US" dirty="0"/>
          </a:p>
        </p:txBody>
      </p:sp>
      <p:sp>
        <p:nvSpPr>
          <p:cNvPr id="5" name="Footer Placeholder 4">
            <a:extLst>
              <a:ext uri="{FF2B5EF4-FFF2-40B4-BE49-F238E27FC236}">
                <a16:creationId xmlns:a16="http://schemas.microsoft.com/office/drawing/2014/main" id="{F10D0CF1-10ED-6A69-28D8-CD65AB3AB777}"/>
              </a:ext>
            </a:extLst>
          </p:cNvPr>
          <p:cNvSpPr>
            <a:spLocks noGrp="1"/>
          </p:cNvSpPr>
          <p:nvPr>
            <p:ph type="ftr" sz="quarter" idx="11"/>
          </p:nvPr>
        </p:nvSpPr>
        <p:spPr/>
        <p:txBody>
          <a:bodyPr/>
          <a:lstStyle/>
          <a:p>
            <a:r>
              <a:rPr lang="en-US" altLang="en-US" dirty="0"/>
              <a:t>Incident Command Overview</a:t>
            </a:r>
          </a:p>
        </p:txBody>
      </p:sp>
      <p:sp>
        <p:nvSpPr>
          <p:cNvPr id="6" name="Slide Number Placeholder 5">
            <a:extLst>
              <a:ext uri="{FF2B5EF4-FFF2-40B4-BE49-F238E27FC236}">
                <a16:creationId xmlns:a16="http://schemas.microsoft.com/office/drawing/2014/main" id="{D7B510DC-69CD-FC6D-82A9-0D4B0B47A3F1}"/>
              </a:ext>
            </a:extLst>
          </p:cNvPr>
          <p:cNvSpPr>
            <a:spLocks noGrp="1"/>
          </p:cNvSpPr>
          <p:nvPr>
            <p:ph type="sldNum" sz="quarter" idx="12"/>
          </p:nvPr>
        </p:nvSpPr>
        <p:spPr/>
        <p:txBody>
          <a:bodyPr/>
          <a:lstStyle/>
          <a:p>
            <a:fld id="{5A4C3638-3B6E-A347-9316-374F7405093F}" type="slidenum">
              <a:rPr lang="en-US" altLang="en-US" smtClean="0"/>
              <a:pPr/>
              <a:t>41</a:t>
            </a:fld>
            <a:endParaRPr lang="en-US" altLang="en-US" dirty="0"/>
          </a:p>
        </p:txBody>
      </p:sp>
      <p:pic>
        <p:nvPicPr>
          <p:cNvPr id="8" name="Picture 7" descr="Graphical user interface, text, application, email&#10;&#10;Description automatically generated">
            <a:extLst>
              <a:ext uri="{FF2B5EF4-FFF2-40B4-BE49-F238E27FC236}">
                <a16:creationId xmlns:a16="http://schemas.microsoft.com/office/drawing/2014/main" id="{1D03B3F1-83EA-9192-ACB2-77AC6B57F67D}"/>
              </a:ext>
            </a:extLst>
          </p:cNvPr>
          <p:cNvPicPr>
            <a:picLocks noChangeAspect="1"/>
          </p:cNvPicPr>
          <p:nvPr/>
        </p:nvPicPr>
        <p:blipFill>
          <a:blip r:embed="rId2"/>
          <a:stretch>
            <a:fillRect/>
          </a:stretch>
        </p:blipFill>
        <p:spPr>
          <a:xfrm>
            <a:off x="1339850" y="1371600"/>
            <a:ext cx="6464300" cy="4902200"/>
          </a:xfrm>
          <a:prstGeom prst="rect">
            <a:avLst/>
          </a:prstGeom>
        </p:spPr>
      </p:pic>
    </p:spTree>
    <p:extLst>
      <p:ext uri="{BB962C8B-B14F-4D97-AF65-F5344CB8AC3E}">
        <p14:creationId xmlns:p14="http://schemas.microsoft.com/office/powerpoint/2010/main" val="687731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81B10-B57D-DC77-A5AC-801D6AE2B29E}"/>
              </a:ext>
            </a:extLst>
          </p:cNvPr>
          <p:cNvSpPr>
            <a:spLocks noGrp="1"/>
          </p:cNvSpPr>
          <p:nvPr>
            <p:ph type="title"/>
          </p:nvPr>
        </p:nvSpPr>
        <p:spPr/>
        <p:txBody>
          <a:bodyPr/>
          <a:lstStyle/>
          <a:p>
            <a:r>
              <a:rPr lang="en-US" dirty="0"/>
              <a:t>Thank you for listening</a:t>
            </a:r>
          </a:p>
        </p:txBody>
      </p:sp>
      <p:sp>
        <p:nvSpPr>
          <p:cNvPr id="4" name="Date Placeholder 3">
            <a:extLst>
              <a:ext uri="{FF2B5EF4-FFF2-40B4-BE49-F238E27FC236}">
                <a16:creationId xmlns:a16="http://schemas.microsoft.com/office/drawing/2014/main" id="{FF128259-C896-8485-5C2E-95C694335189}"/>
              </a:ext>
            </a:extLst>
          </p:cNvPr>
          <p:cNvSpPr>
            <a:spLocks noGrp="1"/>
          </p:cNvSpPr>
          <p:nvPr>
            <p:ph type="dt" sz="half" idx="10"/>
          </p:nvPr>
        </p:nvSpPr>
        <p:spPr/>
        <p:txBody>
          <a:bodyPr/>
          <a:lstStyle/>
          <a:p>
            <a:fld id="{38D60746-EEB8-3946-8007-21C606325854}" type="datetime1">
              <a:rPr lang="en-US" altLang="en-US" smtClean="0"/>
              <a:t>1/18/23</a:t>
            </a:fld>
            <a:endParaRPr lang="en-US" altLang="en-US" dirty="0"/>
          </a:p>
        </p:txBody>
      </p:sp>
      <p:sp>
        <p:nvSpPr>
          <p:cNvPr id="5" name="Footer Placeholder 4">
            <a:extLst>
              <a:ext uri="{FF2B5EF4-FFF2-40B4-BE49-F238E27FC236}">
                <a16:creationId xmlns:a16="http://schemas.microsoft.com/office/drawing/2014/main" id="{E2B4DA74-6EA1-A5EC-7B33-B177E1F61713}"/>
              </a:ext>
            </a:extLst>
          </p:cNvPr>
          <p:cNvSpPr>
            <a:spLocks noGrp="1"/>
          </p:cNvSpPr>
          <p:nvPr>
            <p:ph type="ftr" sz="quarter" idx="11"/>
          </p:nvPr>
        </p:nvSpPr>
        <p:spPr/>
        <p:txBody>
          <a:bodyPr/>
          <a:lstStyle/>
          <a:p>
            <a:r>
              <a:rPr lang="en-US" altLang="en-US"/>
              <a:t>Incident Command Overview</a:t>
            </a:r>
            <a:endParaRPr lang="en-US" altLang="en-US" dirty="0"/>
          </a:p>
        </p:txBody>
      </p:sp>
      <p:sp>
        <p:nvSpPr>
          <p:cNvPr id="6" name="Slide Number Placeholder 5">
            <a:extLst>
              <a:ext uri="{FF2B5EF4-FFF2-40B4-BE49-F238E27FC236}">
                <a16:creationId xmlns:a16="http://schemas.microsoft.com/office/drawing/2014/main" id="{5AF45413-2CDF-F578-D72C-C6132E694DEB}"/>
              </a:ext>
            </a:extLst>
          </p:cNvPr>
          <p:cNvSpPr>
            <a:spLocks noGrp="1"/>
          </p:cNvSpPr>
          <p:nvPr>
            <p:ph type="sldNum" sz="quarter" idx="12"/>
          </p:nvPr>
        </p:nvSpPr>
        <p:spPr/>
        <p:txBody>
          <a:bodyPr/>
          <a:lstStyle/>
          <a:p>
            <a:fld id="{5A4C3638-3B6E-A347-9316-374F7405093F}" type="slidenum">
              <a:rPr lang="en-US" altLang="en-US" smtClean="0"/>
              <a:pPr/>
              <a:t>42</a:t>
            </a:fld>
            <a:endParaRPr lang="en-US" altLang="en-US" dirty="0"/>
          </a:p>
        </p:txBody>
      </p:sp>
      <p:pic>
        <p:nvPicPr>
          <p:cNvPr id="12" name="Content Placeholder 11" descr="A close-up of a toy&#10;&#10;Description automatically generated with low confidence">
            <a:extLst>
              <a:ext uri="{FF2B5EF4-FFF2-40B4-BE49-F238E27FC236}">
                <a16:creationId xmlns:a16="http://schemas.microsoft.com/office/drawing/2014/main" id="{6BCE32D6-819B-5F45-1A28-7E3B1BFA601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307392" y="1825625"/>
            <a:ext cx="2529215" cy="4351338"/>
          </a:xfrm>
        </p:spPr>
      </p:pic>
    </p:spTree>
    <p:extLst>
      <p:ext uri="{BB962C8B-B14F-4D97-AF65-F5344CB8AC3E}">
        <p14:creationId xmlns:p14="http://schemas.microsoft.com/office/powerpoint/2010/main" val="3157653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60DB-EF7E-865A-7AE7-F3115B47FC83}"/>
              </a:ext>
            </a:extLst>
          </p:cNvPr>
          <p:cNvSpPr>
            <a:spLocks noGrp="1"/>
          </p:cNvSpPr>
          <p:nvPr>
            <p:ph type="title"/>
          </p:nvPr>
        </p:nvSpPr>
        <p:spPr>
          <a:xfrm>
            <a:off x="628650" y="365126"/>
            <a:ext cx="8515350" cy="1325563"/>
          </a:xfrm>
        </p:spPr>
        <p:txBody>
          <a:bodyPr/>
          <a:lstStyle/>
          <a:p>
            <a:r>
              <a:rPr lang="en-US" dirty="0"/>
              <a:t>Imagine planning a large family reunion at a park</a:t>
            </a:r>
          </a:p>
        </p:txBody>
      </p:sp>
      <p:sp>
        <p:nvSpPr>
          <p:cNvPr id="5" name="TextBox 4">
            <a:extLst>
              <a:ext uri="{FF2B5EF4-FFF2-40B4-BE49-F238E27FC236}">
                <a16:creationId xmlns:a16="http://schemas.microsoft.com/office/drawing/2014/main" id="{8E0F2CD3-674D-AF62-50ED-294BD962DE50}"/>
              </a:ext>
            </a:extLst>
          </p:cNvPr>
          <p:cNvSpPr txBox="1"/>
          <p:nvPr/>
        </p:nvSpPr>
        <p:spPr>
          <a:xfrm>
            <a:off x="96851" y="5268108"/>
            <a:ext cx="2329964" cy="307777"/>
          </a:xfrm>
          <a:prstGeom prst="rect">
            <a:avLst/>
          </a:prstGeom>
          <a:noFill/>
        </p:spPr>
        <p:txBody>
          <a:bodyPr wrap="square" rtlCol="0">
            <a:spAutoFit/>
          </a:bodyPr>
          <a:lstStyle/>
          <a:p>
            <a:r>
              <a:rPr lang="en-US" sz="1400" dirty="0">
                <a:solidFill>
                  <a:schemeClr val="bg2">
                    <a:lumMod val="75000"/>
                  </a:schemeClr>
                </a:solidFill>
              </a:rPr>
              <a:t>Aunt Jane is ordering food</a:t>
            </a:r>
          </a:p>
        </p:txBody>
      </p:sp>
      <p:sp>
        <p:nvSpPr>
          <p:cNvPr id="7" name="TextBox 6">
            <a:extLst>
              <a:ext uri="{FF2B5EF4-FFF2-40B4-BE49-F238E27FC236}">
                <a16:creationId xmlns:a16="http://schemas.microsoft.com/office/drawing/2014/main" id="{C50972B2-6175-22C6-8BE9-AF5F54FCA96D}"/>
              </a:ext>
            </a:extLst>
          </p:cNvPr>
          <p:cNvSpPr txBox="1"/>
          <p:nvPr/>
        </p:nvSpPr>
        <p:spPr>
          <a:xfrm>
            <a:off x="2385054" y="3353369"/>
            <a:ext cx="2329964" cy="523220"/>
          </a:xfrm>
          <a:prstGeom prst="rect">
            <a:avLst/>
          </a:prstGeom>
          <a:noFill/>
        </p:spPr>
        <p:txBody>
          <a:bodyPr wrap="square" rtlCol="0">
            <a:spAutoFit/>
          </a:bodyPr>
          <a:lstStyle/>
          <a:p>
            <a:r>
              <a:rPr lang="en-US" sz="1400" dirty="0">
                <a:solidFill>
                  <a:schemeClr val="bg2">
                    <a:lumMod val="75000"/>
                  </a:schemeClr>
                </a:solidFill>
              </a:rPr>
              <a:t>Mom is putting together contact list</a:t>
            </a:r>
          </a:p>
        </p:txBody>
      </p:sp>
      <p:sp>
        <p:nvSpPr>
          <p:cNvPr id="8" name="TextBox 7">
            <a:extLst>
              <a:ext uri="{FF2B5EF4-FFF2-40B4-BE49-F238E27FC236}">
                <a16:creationId xmlns:a16="http://schemas.microsoft.com/office/drawing/2014/main" id="{D6553D4C-B5AD-6B19-CCBD-0ADF947DAC30}"/>
              </a:ext>
            </a:extLst>
          </p:cNvPr>
          <p:cNvSpPr txBox="1"/>
          <p:nvPr/>
        </p:nvSpPr>
        <p:spPr>
          <a:xfrm>
            <a:off x="46604" y="3376501"/>
            <a:ext cx="1983235" cy="307777"/>
          </a:xfrm>
          <a:prstGeom prst="rect">
            <a:avLst/>
          </a:prstGeom>
          <a:noFill/>
        </p:spPr>
        <p:txBody>
          <a:bodyPr wrap="none" rtlCol="0">
            <a:spAutoFit/>
          </a:bodyPr>
          <a:lstStyle/>
          <a:p>
            <a:r>
              <a:rPr lang="en-US" sz="1400" dirty="0">
                <a:solidFill>
                  <a:schemeClr val="bg2">
                    <a:lumMod val="75000"/>
                  </a:schemeClr>
                </a:solidFill>
              </a:rPr>
              <a:t>Dad is managing the grill</a:t>
            </a:r>
          </a:p>
        </p:txBody>
      </p:sp>
      <p:sp>
        <p:nvSpPr>
          <p:cNvPr id="9" name="TextBox 8">
            <a:extLst>
              <a:ext uri="{FF2B5EF4-FFF2-40B4-BE49-F238E27FC236}">
                <a16:creationId xmlns:a16="http://schemas.microsoft.com/office/drawing/2014/main" id="{1384C737-66A8-F66C-D2F8-87520A16888E}"/>
              </a:ext>
            </a:extLst>
          </p:cNvPr>
          <p:cNvSpPr txBox="1"/>
          <p:nvPr/>
        </p:nvSpPr>
        <p:spPr>
          <a:xfrm>
            <a:off x="96851" y="4628299"/>
            <a:ext cx="2092298" cy="523220"/>
          </a:xfrm>
          <a:prstGeom prst="rect">
            <a:avLst/>
          </a:prstGeom>
          <a:noFill/>
        </p:spPr>
        <p:txBody>
          <a:bodyPr wrap="square" rtlCol="0">
            <a:spAutoFit/>
          </a:bodyPr>
          <a:lstStyle/>
          <a:p>
            <a:r>
              <a:rPr lang="en-US" sz="1400" dirty="0">
                <a:solidFill>
                  <a:schemeClr val="bg2">
                    <a:lumMod val="75000"/>
                  </a:schemeClr>
                </a:solidFill>
              </a:rPr>
              <a:t>Sister Gail is doing entertainment</a:t>
            </a:r>
          </a:p>
        </p:txBody>
      </p:sp>
      <p:sp>
        <p:nvSpPr>
          <p:cNvPr id="10" name="TextBox 9">
            <a:extLst>
              <a:ext uri="{FF2B5EF4-FFF2-40B4-BE49-F238E27FC236}">
                <a16:creationId xmlns:a16="http://schemas.microsoft.com/office/drawing/2014/main" id="{AB397AF2-C464-762D-A889-34115E5CC1D5}"/>
              </a:ext>
            </a:extLst>
          </p:cNvPr>
          <p:cNvSpPr txBox="1"/>
          <p:nvPr/>
        </p:nvSpPr>
        <p:spPr>
          <a:xfrm>
            <a:off x="4614701" y="4299118"/>
            <a:ext cx="2092298" cy="523220"/>
          </a:xfrm>
          <a:prstGeom prst="rect">
            <a:avLst/>
          </a:prstGeom>
          <a:noFill/>
        </p:spPr>
        <p:txBody>
          <a:bodyPr wrap="square" rtlCol="0">
            <a:spAutoFit/>
          </a:bodyPr>
          <a:lstStyle/>
          <a:p>
            <a:r>
              <a:rPr lang="en-US" sz="1400" dirty="0">
                <a:solidFill>
                  <a:schemeClr val="bg2">
                    <a:lumMod val="75000"/>
                  </a:schemeClr>
                </a:solidFill>
              </a:rPr>
              <a:t>Brother Tom is getting shelter</a:t>
            </a:r>
          </a:p>
        </p:txBody>
      </p:sp>
      <p:sp>
        <p:nvSpPr>
          <p:cNvPr id="11" name="TextBox 10">
            <a:extLst>
              <a:ext uri="{FF2B5EF4-FFF2-40B4-BE49-F238E27FC236}">
                <a16:creationId xmlns:a16="http://schemas.microsoft.com/office/drawing/2014/main" id="{A0A9D875-1F9B-E6A7-A202-33E707DE29B9}"/>
              </a:ext>
            </a:extLst>
          </p:cNvPr>
          <p:cNvSpPr txBox="1"/>
          <p:nvPr/>
        </p:nvSpPr>
        <p:spPr>
          <a:xfrm>
            <a:off x="1143000" y="2350493"/>
            <a:ext cx="3840870" cy="523220"/>
          </a:xfrm>
          <a:prstGeom prst="rect">
            <a:avLst/>
          </a:prstGeom>
          <a:noFill/>
        </p:spPr>
        <p:txBody>
          <a:bodyPr wrap="square" rtlCol="0">
            <a:spAutoFit/>
          </a:bodyPr>
          <a:lstStyle/>
          <a:p>
            <a:r>
              <a:rPr lang="en-US" sz="1400" dirty="0">
                <a:solidFill>
                  <a:schemeClr val="bg2">
                    <a:lumMod val="75000"/>
                  </a:schemeClr>
                </a:solidFill>
              </a:rPr>
              <a:t>Brother Bruce is checking weather and making sure site is safe and who has food allergies</a:t>
            </a:r>
          </a:p>
        </p:txBody>
      </p:sp>
      <p:sp>
        <p:nvSpPr>
          <p:cNvPr id="12" name="TextBox 11">
            <a:extLst>
              <a:ext uri="{FF2B5EF4-FFF2-40B4-BE49-F238E27FC236}">
                <a16:creationId xmlns:a16="http://schemas.microsoft.com/office/drawing/2014/main" id="{6B0800DE-E35B-2845-5FAC-EA9598D54ADA}"/>
              </a:ext>
            </a:extLst>
          </p:cNvPr>
          <p:cNvSpPr txBox="1"/>
          <p:nvPr/>
        </p:nvSpPr>
        <p:spPr>
          <a:xfrm>
            <a:off x="70765" y="3817734"/>
            <a:ext cx="2092298" cy="738664"/>
          </a:xfrm>
          <a:prstGeom prst="rect">
            <a:avLst/>
          </a:prstGeom>
          <a:noFill/>
        </p:spPr>
        <p:txBody>
          <a:bodyPr wrap="square" rtlCol="0">
            <a:spAutoFit/>
          </a:bodyPr>
          <a:lstStyle/>
          <a:p>
            <a:r>
              <a:rPr lang="en-US" sz="1400" dirty="0">
                <a:solidFill>
                  <a:schemeClr val="bg2">
                    <a:lumMod val="75000"/>
                  </a:schemeClr>
                </a:solidFill>
              </a:rPr>
              <a:t>Sister Cindy is creating flyer and contacting relatives</a:t>
            </a:r>
          </a:p>
        </p:txBody>
      </p:sp>
      <p:sp>
        <p:nvSpPr>
          <p:cNvPr id="13" name="TextBox 12">
            <a:extLst>
              <a:ext uri="{FF2B5EF4-FFF2-40B4-BE49-F238E27FC236}">
                <a16:creationId xmlns:a16="http://schemas.microsoft.com/office/drawing/2014/main" id="{3E2868B5-6551-69CA-215E-51FB29A80BF0}"/>
              </a:ext>
            </a:extLst>
          </p:cNvPr>
          <p:cNvSpPr txBox="1"/>
          <p:nvPr/>
        </p:nvSpPr>
        <p:spPr>
          <a:xfrm>
            <a:off x="4631893" y="3408274"/>
            <a:ext cx="1983235" cy="738664"/>
          </a:xfrm>
          <a:prstGeom prst="rect">
            <a:avLst/>
          </a:prstGeom>
          <a:noFill/>
        </p:spPr>
        <p:txBody>
          <a:bodyPr wrap="square" rtlCol="0">
            <a:spAutoFit/>
          </a:bodyPr>
          <a:lstStyle/>
          <a:p>
            <a:r>
              <a:rPr lang="en-US" sz="1400" dirty="0">
                <a:solidFill>
                  <a:schemeClr val="bg2">
                    <a:lumMod val="75000"/>
                  </a:schemeClr>
                </a:solidFill>
              </a:rPr>
              <a:t>Sister Mary Jo is making sure out of towners have a place to stay</a:t>
            </a:r>
          </a:p>
        </p:txBody>
      </p:sp>
      <p:sp>
        <p:nvSpPr>
          <p:cNvPr id="14" name="TextBox 13">
            <a:extLst>
              <a:ext uri="{FF2B5EF4-FFF2-40B4-BE49-F238E27FC236}">
                <a16:creationId xmlns:a16="http://schemas.microsoft.com/office/drawing/2014/main" id="{4D3B84EA-BB81-8DB7-7B70-FC422CC80426}"/>
              </a:ext>
            </a:extLst>
          </p:cNvPr>
          <p:cNvSpPr txBox="1"/>
          <p:nvPr/>
        </p:nvSpPr>
        <p:spPr>
          <a:xfrm>
            <a:off x="6774178" y="3406904"/>
            <a:ext cx="2540099" cy="523220"/>
          </a:xfrm>
          <a:prstGeom prst="rect">
            <a:avLst/>
          </a:prstGeom>
          <a:noFill/>
        </p:spPr>
        <p:txBody>
          <a:bodyPr wrap="square" rtlCol="0">
            <a:spAutoFit/>
          </a:bodyPr>
          <a:lstStyle/>
          <a:p>
            <a:r>
              <a:rPr lang="en-US" sz="1400" dirty="0">
                <a:solidFill>
                  <a:schemeClr val="bg2">
                    <a:lumMod val="75000"/>
                  </a:schemeClr>
                </a:solidFill>
              </a:rPr>
              <a:t>You are budgeting, calculating costs, and collecting money</a:t>
            </a:r>
          </a:p>
        </p:txBody>
      </p:sp>
      <p:sp>
        <p:nvSpPr>
          <p:cNvPr id="15" name="TextBox 14">
            <a:extLst>
              <a:ext uri="{FF2B5EF4-FFF2-40B4-BE49-F238E27FC236}">
                <a16:creationId xmlns:a16="http://schemas.microsoft.com/office/drawing/2014/main" id="{B3BB6F4F-0B4B-C16E-6FF3-4B27870B37DF}"/>
              </a:ext>
            </a:extLst>
          </p:cNvPr>
          <p:cNvSpPr txBox="1"/>
          <p:nvPr/>
        </p:nvSpPr>
        <p:spPr>
          <a:xfrm>
            <a:off x="4631893" y="4963286"/>
            <a:ext cx="2092298" cy="738664"/>
          </a:xfrm>
          <a:prstGeom prst="rect">
            <a:avLst/>
          </a:prstGeom>
          <a:noFill/>
        </p:spPr>
        <p:txBody>
          <a:bodyPr wrap="square" rtlCol="0">
            <a:spAutoFit/>
          </a:bodyPr>
          <a:lstStyle/>
          <a:p>
            <a:r>
              <a:rPr lang="en-US" sz="1400" dirty="0">
                <a:solidFill>
                  <a:schemeClr val="bg2">
                    <a:lumMod val="75000"/>
                  </a:schemeClr>
                </a:solidFill>
              </a:rPr>
              <a:t>Uncle Bob is getting coolers for drinks and food</a:t>
            </a:r>
          </a:p>
        </p:txBody>
      </p:sp>
      <p:sp>
        <p:nvSpPr>
          <p:cNvPr id="16" name="TextBox 15">
            <a:extLst>
              <a:ext uri="{FF2B5EF4-FFF2-40B4-BE49-F238E27FC236}">
                <a16:creationId xmlns:a16="http://schemas.microsoft.com/office/drawing/2014/main" id="{B035B3F1-28CB-46C7-70DE-E70DF9747395}"/>
              </a:ext>
            </a:extLst>
          </p:cNvPr>
          <p:cNvSpPr txBox="1"/>
          <p:nvPr/>
        </p:nvSpPr>
        <p:spPr>
          <a:xfrm>
            <a:off x="5660850" y="2350493"/>
            <a:ext cx="3148613" cy="307777"/>
          </a:xfrm>
          <a:prstGeom prst="rect">
            <a:avLst/>
          </a:prstGeom>
          <a:noFill/>
        </p:spPr>
        <p:txBody>
          <a:bodyPr wrap="square" rtlCol="0">
            <a:spAutoFit/>
          </a:bodyPr>
          <a:lstStyle/>
          <a:p>
            <a:r>
              <a:rPr lang="en-US" sz="1400" dirty="0">
                <a:solidFill>
                  <a:schemeClr val="bg2">
                    <a:lumMod val="75000"/>
                  </a:schemeClr>
                </a:solidFill>
              </a:rPr>
              <a:t>Aunt Sally is working with park office</a:t>
            </a:r>
          </a:p>
        </p:txBody>
      </p:sp>
      <p:sp>
        <p:nvSpPr>
          <p:cNvPr id="6" name="Date Placeholder 5">
            <a:extLst>
              <a:ext uri="{FF2B5EF4-FFF2-40B4-BE49-F238E27FC236}">
                <a16:creationId xmlns:a16="http://schemas.microsoft.com/office/drawing/2014/main" id="{51A8FA45-4360-8900-C56B-79EF4437E3D7}"/>
              </a:ext>
            </a:extLst>
          </p:cNvPr>
          <p:cNvSpPr>
            <a:spLocks noGrp="1"/>
          </p:cNvSpPr>
          <p:nvPr>
            <p:ph type="dt" sz="half" idx="10"/>
          </p:nvPr>
        </p:nvSpPr>
        <p:spPr/>
        <p:txBody>
          <a:bodyPr/>
          <a:lstStyle/>
          <a:p>
            <a:fld id="{886D5487-93E0-0D45-A4AC-5ECB7464C079}" type="datetime1">
              <a:rPr lang="en-US" altLang="en-US" smtClean="0"/>
              <a:t>1/18/23</a:t>
            </a:fld>
            <a:endParaRPr lang="en-US" altLang="en-US" dirty="0"/>
          </a:p>
        </p:txBody>
      </p:sp>
      <p:sp>
        <p:nvSpPr>
          <p:cNvPr id="17" name="Footer Placeholder 16">
            <a:extLst>
              <a:ext uri="{FF2B5EF4-FFF2-40B4-BE49-F238E27FC236}">
                <a16:creationId xmlns:a16="http://schemas.microsoft.com/office/drawing/2014/main" id="{207B8362-79CF-0331-4FA4-D3C388D16B30}"/>
              </a:ext>
            </a:extLst>
          </p:cNvPr>
          <p:cNvSpPr>
            <a:spLocks noGrp="1"/>
          </p:cNvSpPr>
          <p:nvPr>
            <p:ph type="ftr" sz="quarter" idx="11"/>
          </p:nvPr>
        </p:nvSpPr>
        <p:spPr/>
        <p:txBody>
          <a:bodyPr/>
          <a:lstStyle/>
          <a:p>
            <a:r>
              <a:rPr lang="en-US" altLang="en-US" dirty="0"/>
              <a:t>Incident Command Overview</a:t>
            </a:r>
          </a:p>
        </p:txBody>
      </p:sp>
      <p:sp>
        <p:nvSpPr>
          <p:cNvPr id="18" name="Slide Number Placeholder 17">
            <a:extLst>
              <a:ext uri="{FF2B5EF4-FFF2-40B4-BE49-F238E27FC236}">
                <a16:creationId xmlns:a16="http://schemas.microsoft.com/office/drawing/2014/main" id="{94E40A1B-962C-6FE8-0195-3B4E629270C0}"/>
              </a:ext>
            </a:extLst>
          </p:cNvPr>
          <p:cNvSpPr>
            <a:spLocks noGrp="1"/>
          </p:cNvSpPr>
          <p:nvPr>
            <p:ph type="sldNum" sz="quarter" idx="12"/>
          </p:nvPr>
        </p:nvSpPr>
        <p:spPr/>
        <p:txBody>
          <a:bodyPr/>
          <a:lstStyle/>
          <a:p>
            <a:fld id="{5A4C3638-3B6E-A347-9316-374F7405093F}" type="slidenum">
              <a:rPr lang="en-US" altLang="en-US" smtClean="0"/>
              <a:pPr/>
              <a:t>5</a:t>
            </a:fld>
            <a:endParaRPr lang="en-US" altLang="en-US" dirty="0"/>
          </a:p>
        </p:txBody>
      </p:sp>
      <p:sp>
        <p:nvSpPr>
          <p:cNvPr id="69" name="TextBox 68">
            <a:extLst>
              <a:ext uri="{FF2B5EF4-FFF2-40B4-BE49-F238E27FC236}">
                <a16:creationId xmlns:a16="http://schemas.microsoft.com/office/drawing/2014/main" id="{DE6A9320-AE34-CFC3-7E18-6578178FDB58}"/>
              </a:ext>
            </a:extLst>
          </p:cNvPr>
          <p:cNvSpPr txBox="1"/>
          <p:nvPr/>
        </p:nvSpPr>
        <p:spPr>
          <a:xfrm>
            <a:off x="3544142" y="1485787"/>
            <a:ext cx="1969898" cy="369332"/>
          </a:xfrm>
          <a:prstGeom prst="rect">
            <a:avLst/>
          </a:prstGeom>
          <a:noFill/>
        </p:spPr>
        <p:txBody>
          <a:bodyPr wrap="none" rtlCol="0">
            <a:spAutoFit/>
          </a:bodyPr>
          <a:lstStyle/>
          <a:p>
            <a:r>
              <a:rPr lang="en-US" dirty="0">
                <a:ln>
                  <a:solidFill>
                    <a:schemeClr val="accent1"/>
                  </a:solidFill>
                </a:ln>
              </a:rPr>
              <a:t>Incident Command</a:t>
            </a:r>
          </a:p>
        </p:txBody>
      </p:sp>
      <p:sp>
        <p:nvSpPr>
          <p:cNvPr id="71" name="TextBox 70">
            <a:extLst>
              <a:ext uri="{FF2B5EF4-FFF2-40B4-BE49-F238E27FC236}">
                <a16:creationId xmlns:a16="http://schemas.microsoft.com/office/drawing/2014/main" id="{4C34A04C-5798-52C2-15DD-4A257ACFB70A}"/>
              </a:ext>
            </a:extLst>
          </p:cNvPr>
          <p:cNvSpPr txBox="1"/>
          <p:nvPr/>
        </p:nvSpPr>
        <p:spPr>
          <a:xfrm>
            <a:off x="6453680" y="2020267"/>
            <a:ext cx="832279" cy="369332"/>
          </a:xfrm>
          <a:prstGeom prst="rect">
            <a:avLst/>
          </a:prstGeom>
          <a:noFill/>
        </p:spPr>
        <p:txBody>
          <a:bodyPr wrap="none" rtlCol="0">
            <a:spAutoFit/>
          </a:bodyPr>
          <a:lstStyle/>
          <a:p>
            <a:r>
              <a:rPr lang="en-US" dirty="0">
                <a:ln>
                  <a:solidFill>
                    <a:schemeClr val="accent1"/>
                  </a:solidFill>
                </a:ln>
              </a:rPr>
              <a:t>Liaison</a:t>
            </a:r>
          </a:p>
        </p:txBody>
      </p:sp>
      <p:sp>
        <p:nvSpPr>
          <p:cNvPr id="72" name="TextBox 71">
            <a:extLst>
              <a:ext uri="{FF2B5EF4-FFF2-40B4-BE49-F238E27FC236}">
                <a16:creationId xmlns:a16="http://schemas.microsoft.com/office/drawing/2014/main" id="{72760388-4A34-DD7E-6878-AB77B3D37642}"/>
              </a:ext>
            </a:extLst>
          </p:cNvPr>
          <p:cNvSpPr txBox="1"/>
          <p:nvPr/>
        </p:nvSpPr>
        <p:spPr>
          <a:xfrm>
            <a:off x="2846145" y="2918992"/>
            <a:ext cx="994183" cy="369332"/>
          </a:xfrm>
          <a:prstGeom prst="rect">
            <a:avLst/>
          </a:prstGeom>
          <a:noFill/>
        </p:spPr>
        <p:txBody>
          <a:bodyPr wrap="none" rtlCol="0">
            <a:spAutoFit/>
          </a:bodyPr>
          <a:lstStyle/>
          <a:p>
            <a:r>
              <a:rPr lang="en-US" dirty="0">
                <a:ln>
                  <a:solidFill>
                    <a:schemeClr val="accent1"/>
                  </a:solidFill>
                </a:ln>
              </a:rPr>
              <a:t>Planning</a:t>
            </a:r>
          </a:p>
        </p:txBody>
      </p:sp>
      <p:sp>
        <p:nvSpPr>
          <p:cNvPr id="73" name="TextBox 72">
            <a:extLst>
              <a:ext uri="{FF2B5EF4-FFF2-40B4-BE49-F238E27FC236}">
                <a16:creationId xmlns:a16="http://schemas.microsoft.com/office/drawing/2014/main" id="{26E2AEF2-87C3-0468-D7D0-C319868525AB}"/>
              </a:ext>
            </a:extLst>
          </p:cNvPr>
          <p:cNvSpPr txBox="1"/>
          <p:nvPr/>
        </p:nvSpPr>
        <p:spPr>
          <a:xfrm>
            <a:off x="4921193" y="2918992"/>
            <a:ext cx="970779" cy="369332"/>
          </a:xfrm>
          <a:prstGeom prst="rect">
            <a:avLst/>
          </a:prstGeom>
          <a:noFill/>
        </p:spPr>
        <p:txBody>
          <a:bodyPr wrap="none" rtlCol="0">
            <a:spAutoFit/>
          </a:bodyPr>
          <a:lstStyle/>
          <a:p>
            <a:r>
              <a:rPr lang="en-US" dirty="0">
                <a:ln>
                  <a:solidFill>
                    <a:schemeClr val="accent1"/>
                  </a:solidFill>
                </a:ln>
              </a:rPr>
              <a:t>Logistics</a:t>
            </a:r>
          </a:p>
        </p:txBody>
      </p:sp>
      <p:sp>
        <p:nvSpPr>
          <p:cNvPr id="74" name="TextBox 73">
            <a:extLst>
              <a:ext uri="{FF2B5EF4-FFF2-40B4-BE49-F238E27FC236}">
                <a16:creationId xmlns:a16="http://schemas.microsoft.com/office/drawing/2014/main" id="{B0CF6C6C-11D2-CA7E-8886-63E138EB8060}"/>
              </a:ext>
            </a:extLst>
          </p:cNvPr>
          <p:cNvSpPr txBox="1"/>
          <p:nvPr/>
        </p:nvSpPr>
        <p:spPr>
          <a:xfrm>
            <a:off x="2590800" y="2020267"/>
            <a:ext cx="759823" cy="369332"/>
          </a:xfrm>
          <a:prstGeom prst="rect">
            <a:avLst/>
          </a:prstGeom>
          <a:noFill/>
        </p:spPr>
        <p:txBody>
          <a:bodyPr wrap="none" rtlCol="0">
            <a:spAutoFit/>
          </a:bodyPr>
          <a:lstStyle/>
          <a:p>
            <a:r>
              <a:rPr lang="en-US" dirty="0">
                <a:ln>
                  <a:solidFill>
                    <a:schemeClr val="accent1"/>
                  </a:solidFill>
                </a:ln>
              </a:rPr>
              <a:t>Safety</a:t>
            </a:r>
          </a:p>
        </p:txBody>
      </p:sp>
      <p:sp>
        <p:nvSpPr>
          <p:cNvPr id="75" name="TextBox 74">
            <a:extLst>
              <a:ext uri="{FF2B5EF4-FFF2-40B4-BE49-F238E27FC236}">
                <a16:creationId xmlns:a16="http://schemas.microsoft.com/office/drawing/2014/main" id="{CCF9C0B5-9A9D-98F8-06BC-8FE7627D7C6B}"/>
              </a:ext>
            </a:extLst>
          </p:cNvPr>
          <p:cNvSpPr txBox="1"/>
          <p:nvPr/>
        </p:nvSpPr>
        <p:spPr>
          <a:xfrm>
            <a:off x="6774178" y="2918992"/>
            <a:ext cx="2380973" cy="369332"/>
          </a:xfrm>
          <a:prstGeom prst="rect">
            <a:avLst/>
          </a:prstGeom>
          <a:noFill/>
        </p:spPr>
        <p:txBody>
          <a:bodyPr wrap="none" rtlCol="0">
            <a:spAutoFit/>
          </a:bodyPr>
          <a:lstStyle/>
          <a:p>
            <a:r>
              <a:rPr lang="en-US" dirty="0">
                <a:ln>
                  <a:solidFill>
                    <a:schemeClr val="accent1"/>
                  </a:solidFill>
                </a:ln>
              </a:rPr>
              <a:t>Finance/Administration</a:t>
            </a:r>
          </a:p>
        </p:txBody>
      </p:sp>
      <p:sp>
        <p:nvSpPr>
          <p:cNvPr id="78" name="TextBox 77">
            <a:extLst>
              <a:ext uri="{FF2B5EF4-FFF2-40B4-BE49-F238E27FC236}">
                <a16:creationId xmlns:a16="http://schemas.microsoft.com/office/drawing/2014/main" id="{7CC6C475-BECC-39D0-60A5-EA100339C0F6}"/>
              </a:ext>
            </a:extLst>
          </p:cNvPr>
          <p:cNvSpPr txBox="1"/>
          <p:nvPr/>
        </p:nvSpPr>
        <p:spPr>
          <a:xfrm>
            <a:off x="3455816" y="1778857"/>
            <a:ext cx="2146550" cy="307777"/>
          </a:xfrm>
          <a:prstGeom prst="rect">
            <a:avLst/>
          </a:prstGeom>
          <a:noFill/>
        </p:spPr>
        <p:txBody>
          <a:bodyPr wrap="none" rtlCol="0">
            <a:spAutoFit/>
          </a:bodyPr>
          <a:lstStyle/>
          <a:p>
            <a:r>
              <a:rPr lang="en-US" sz="1400" dirty="0">
                <a:solidFill>
                  <a:schemeClr val="bg2">
                    <a:lumMod val="75000"/>
                  </a:schemeClr>
                </a:solidFill>
              </a:rPr>
              <a:t>Uncle Ben is lead organizer</a:t>
            </a:r>
          </a:p>
        </p:txBody>
      </p:sp>
      <p:sp>
        <p:nvSpPr>
          <p:cNvPr id="81" name="TextBox 80">
            <a:extLst>
              <a:ext uri="{FF2B5EF4-FFF2-40B4-BE49-F238E27FC236}">
                <a16:creationId xmlns:a16="http://schemas.microsoft.com/office/drawing/2014/main" id="{B30450F6-1B6D-2195-E368-BC26AFEA3A36}"/>
              </a:ext>
            </a:extLst>
          </p:cNvPr>
          <p:cNvSpPr txBox="1"/>
          <p:nvPr/>
        </p:nvSpPr>
        <p:spPr>
          <a:xfrm>
            <a:off x="446021" y="2918992"/>
            <a:ext cx="1221360" cy="369332"/>
          </a:xfrm>
          <a:prstGeom prst="rect">
            <a:avLst/>
          </a:prstGeom>
          <a:noFill/>
        </p:spPr>
        <p:txBody>
          <a:bodyPr wrap="none" rtlCol="0">
            <a:spAutoFit/>
          </a:bodyPr>
          <a:lstStyle/>
          <a:p>
            <a:r>
              <a:rPr lang="en-US" dirty="0">
                <a:ln>
                  <a:solidFill>
                    <a:schemeClr val="accent1"/>
                  </a:solidFill>
                </a:ln>
              </a:rPr>
              <a:t>Operations</a:t>
            </a:r>
          </a:p>
        </p:txBody>
      </p:sp>
      <p:sp>
        <p:nvSpPr>
          <p:cNvPr id="83" name="TextBox 82">
            <a:extLst>
              <a:ext uri="{FF2B5EF4-FFF2-40B4-BE49-F238E27FC236}">
                <a16:creationId xmlns:a16="http://schemas.microsoft.com/office/drawing/2014/main" id="{6B74059B-CC61-69B0-5287-DF315D5EAC12}"/>
              </a:ext>
            </a:extLst>
          </p:cNvPr>
          <p:cNvSpPr txBox="1"/>
          <p:nvPr/>
        </p:nvSpPr>
        <p:spPr>
          <a:xfrm>
            <a:off x="2311897" y="3993178"/>
            <a:ext cx="2329964" cy="523220"/>
          </a:xfrm>
          <a:prstGeom prst="rect">
            <a:avLst/>
          </a:prstGeom>
          <a:noFill/>
        </p:spPr>
        <p:txBody>
          <a:bodyPr wrap="square" rtlCol="0">
            <a:spAutoFit/>
          </a:bodyPr>
          <a:lstStyle/>
          <a:p>
            <a:r>
              <a:rPr lang="en-US" sz="1400" dirty="0">
                <a:solidFill>
                  <a:schemeClr val="bg2">
                    <a:lumMod val="75000"/>
                  </a:schemeClr>
                </a:solidFill>
              </a:rPr>
              <a:t>Aunt Jane is planning food menu</a:t>
            </a:r>
          </a:p>
        </p:txBody>
      </p:sp>
    </p:spTree>
    <p:extLst>
      <p:ext uri="{BB962C8B-B14F-4D97-AF65-F5344CB8AC3E}">
        <p14:creationId xmlns:p14="http://schemas.microsoft.com/office/powerpoint/2010/main" val="99621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60DB-EF7E-865A-7AE7-F3115B47FC83}"/>
              </a:ext>
            </a:extLst>
          </p:cNvPr>
          <p:cNvSpPr>
            <a:spLocks noGrp="1"/>
          </p:cNvSpPr>
          <p:nvPr>
            <p:ph type="title"/>
          </p:nvPr>
        </p:nvSpPr>
        <p:spPr>
          <a:xfrm>
            <a:off x="628650" y="365126"/>
            <a:ext cx="8439150" cy="1325563"/>
          </a:xfrm>
        </p:spPr>
        <p:txBody>
          <a:bodyPr/>
          <a:lstStyle/>
          <a:p>
            <a:r>
              <a:rPr lang="en-US" dirty="0"/>
              <a:t>Imagine planning a large family reunion at a park</a:t>
            </a:r>
          </a:p>
        </p:txBody>
      </p:sp>
      <p:sp>
        <p:nvSpPr>
          <p:cNvPr id="5" name="TextBox 4">
            <a:extLst>
              <a:ext uri="{FF2B5EF4-FFF2-40B4-BE49-F238E27FC236}">
                <a16:creationId xmlns:a16="http://schemas.microsoft.com/office/drawing/2014/main" id="{8E0F2CD3-674D-AF62-50ED-294BD962DE50}"/>
              </a:ext>
            </a:extLst>
          </p:cNvPr>
          <p:cNvSpPr txBox="1"/>
          <p:nvPr/>
        </p:nvSpPr>
        <p:spPr>
          <a:xfrm>
            <a:off x="96851" y="5268108"/>
            <a:ext cx="2329964" cy="307777"/>
          </a:xfrm>
          <a:prstGeom prst="rect">
            <a:avLst/>
          </a:prstGeom>
          <a:noFill/>
        </p:spPr>
        <p:txBody>
          <a:bodyPr wrap="square" rtlCol="0">
            <a:spAutoFit/>
          </a:bodyPr>
          <a:lstStyle/>
          <a:p>
            <a:r>
              <a:rPr lang="en-US" sz="1400" dirty="0">
                <a:solidFill>
                  <a:schemeClr val="bg2">
                    <a:lumMod val="75000"/>
                  </a:schemeClr>
                </a:solidFill>
              </a:rPr>
              <a:t>Aunt Jane is ordering food</a:t>
            </a:r>
          </a:p>
        </p:txBody>
      </p:sp>
      <p:sp>
        <p:nvSpPr>
          <p:cNvPr id="7" name="TextBox 6">
            <a:extLst>
              <a:ext uri="{FF2B5EF4-FFF2-40B4-BE49-F238E27FC236}">
                <a16:creationId xmlns:a16="http://schemas.microsoft.com/office/drawing/2014/main" id="{C50972B2-6175-22C6-8BE9-AF5F54FCA96D}"/>
              </a:ext>
            </a:extLst>
          </p:cNvPr>
          <p:cNvSpPr txBox="1"/>
          <p:nvPr/>
        </p:nvSpPr>
        <p:spPr>
          <a:xfrm>
            <a:off x="2385054" y="3353369"/>
            <a:ext cx="2329964" cy="523220"/>
          </a:xfrm>
          <a:prstGeom prst="rect">
            <a:avLst/>
          </a:prstGeom>
          <a:noFill/>
        </p:spPr>
        <p:txBody>
          <a:bodyPr wrap="square" rtlCol="0">
            <a:spAutoFit/>
          </a:bodyPr>
          <a:lstStyle/>
          <a:p>
            <a:r>
              <a:rPr lang="en-US" sz="1400" dirty="0">
                <a:solidFill>
                  <a:schemeClr val="bg2">
                    <a:lumMod val="75000"/>
                  </a:schemeClr>
                </a:solidFill>
              </a:rPr>
              <a:t>Mom is putting together contact list</a:t>
            </a:r>
          </a:p>
        </p:txBody>
      </p:sp>
      <p:sp>
        <p:nvSpPr>
          <p:cNvPr id="8" name="TextBox 7">
            <a:extLst>
              <a:ext uri="{FF2B5EF4-FFF2-40B4-BE49-F238E27FC236}">
                <a16:creationId xmlns:a16="http://schemas.microsoft.com/office/drawing/2014/main" id="{D6553D4C-B5AD-6B19-CCBD-0ADF947DAC30}"/>
              </a:ext>
            </a:extLst>
          </p:cNvPr>
          <p:cNvSpPr txBox="1"/>
          <p:nvPr/>
        </p:nvSpPr>
        <p:spPr>
          <a:xfrm>
            <a:off x="46604" y="3376501"/>
            <a:ext cx="1983235" cy="307777"/>
          </a:xfrm>
          <a:prstGeom prst="rect">
            <a:avLst/>
          </a:prstGeom>
          <a:noFill/>
        </p:spPr>
        <p:txBody>
          <a:bodyPr wrap="none" rtlCol="0">
            <a:spAutoFit/>
          </a:bodyPr>
          <a:lstStyle/>
          <a:p>
            <a:r>
              <a:rPr lang="en-US" sz="1400" dirty="0">
                <a:solidFill>
                  <a:schemeClr val="bg2">
                    <a:lumMod val="75000"/>
                  </a:schemeClr>
                </a:solidFill>
              </a:rPr>
              <a:t>Dad is managing the grill</a:t>
            </a:r>
          </a:p>
        </p:txBody>
      </p:sp>
      <p:sp>
        <p:nvSpPr>
          <p:cNvPr id="9" name="TextBox 8">
            <a:extLst>
              <a:ext uri="{FF2B5EF4-FFF2-40B4-BE49-F238E27FC236}">
                <a16:creationId xmlns:a16="http://schemas.microsoft.com/office/drawing/2014/main" id="{1384C737-66A8-F66C-D2F8-87520A16888E}"/>
              </a:ext>
            </a:extLst>
          </p:cNvPr>
          <p:cNvSpPr txBox="1"/>
          <p:nvPr/>
        </p:nvSpPr>
        <p:spPr>
          <a:xfrm>
            <a:off x="96851" y="4628299"/>
            <a:ext cx="2092298" cy="523220"/>
          </a:xfrm>
          <a:prstGeom prst="rect">
            <a:avLst/>
          </a:prstGeom>
          <a:noFill/>
        </p:spPr>
        <p:txBody>
          <a:bodyPr wrap="square" rtlCol="0">
            <a:spAutoFit/>
          </a:bodyPr>
          <a:lstStyle/>
          <a:p>
            <a:r>
              <a:rPr lang="en-US" sz="1400" dirty="0">
                <a:solidFill>
                  <a:schemeClr val="bg2">
                    <a:lumMod val="75000"/>
                  </a:schemeClr>
                </a:solidFill>
              </a:rPr>
              <a:t>Sister Gail is doing entertainment</a:t>
            </a:r>
          </a:p>
        </p:txBody>
      </p:sp>
      <p:sp>
        <p:nvSpPr>
          <p:cNvPr id="10" name="TextBox 9">
            <a:extLst>
              <a:ext uri="{FF2B5EF4-FFF2-40B4-BE49-F238E27FC236}">
                <a16:creationId xmlns:a16="http://schemas.microsoft.com/office/drawing/2014/main" id="{AB397AF2-C464-762D-A889-34115E5CC1D5}"/>
              </a:ext>
            </a:extLst>
          </p:cNvPr>
          <p:cNvSpPr txBox="1"/>
          <p:nvPr/>
        </p:nvSpPr>
        <p:spPr>
          <a:xfrm>
            <a:off x="4614701" y="4299118"/>
            <a:ext cx="2092298" cy="523220"/>
          </a:xfrm>
          <a:prstGeom prst="rect">
            <a:avLst/>
          </a:prstGeom>
          <a:noFill/>
        </p:spPr>
        <p:txBody>
          <a:bodyPr wrap="square" rtlCol="0">
            <a:spAutoFit/>
          </a:bodyPr>
          <a:lstStyle/>
          <a:p>
            <a:r>
              <a:rPr lang="en-US" sz="1400" dirty="0">
                <a:solidFill>
                  <a:schemeClr val="bg2">
                    <a:lumMod val="75000"/>
                  </a:schemeClr>
                </a:solidFill>
              </a:rPr>
              <a:t>Brother Tom is getting shelter</a:t>
            </a:r>
          </a:p>
        </p:txBody>
      </p:sp>
      <p:sp>
        <p:nvSpPr>
          <p:cNvPr id="11" name="TextBox 10">
            <a:extLst>
              <a:ext uri="{FF2B5EF4-FFF2-40B4-BE49-F238E27FC236}">
                <a16:creationId xmlns:a16="http://schemas.microsoft.com/office/drawing/2014/main" id="{A0A9D875-1F9B-E6A7-A202-33E707DE29B9}"/>
              </a:ext>
            </a:extLst>
          </p:cNvPr>
          <p:cNvSpPr txBox="1"/>
          <p:nvPr/>
        </p:nvSpPr>
        <p:spPr>
          <a:xfrm>
            <a:off x="1143000" y="2350493"/>
            <a:ext cx="3840870" cy="523220"/>
          </a:xfrm>
          <a:prstGeom prst="rect">
            <a:avLst/>
          </a:prstGeom>
          <a:noFill/>
        </p:spPr>
        <p:txBody>
          <a:bodyPr wrap="square" rtlCol="0">
            <a:spAutoFit/>
          </a:bodyPr>
          <a:lstStyle/>
          <a:p>
            <a:r>
              <a:rPr lang="en-US" sz="1400" dirty="0">
                <a:solidFill>
                  <a:schemeClr val="bg2">
                    <a:lumMod val="75000"/>
                  </a:schemeClr>
                </a:solidFill>
              </a:rPr>
              <a:t>Brother Bruce is checking weather and making sure site is safe and who has food allergies</a:t>
            </a:r>
          </a:p>
        </p:txBody>
      </p:sp>
      <p:sp>
        <p:nvSpPr>
          <p:cNvPr id="12" name="TextBox 11">
            <a:extLst>
              <a:ext uri="{FF2B5EF4-FFF2-40B4-BE49-F238E27FC236}">
                <a16:creationId xmlns:a16="http://schemas.microsoft.com/office/drawing/2014/main" id="{6B0800DE-E35B-2845-5FAC-EA9598D54ADA}"/>
              </a:ext>
            </a:extLst>
          </p:cNvPr>
          <p:cNvSpPr txBox="1"/>
          <p:nvPr/>
        </p:nvSpPr>
        <p:spPr>
          <a:xfrm>
            <a:off x="70765" y="3817734"/>
            <a:ext cx="2092298" cy="738664"/>
          </a:xfrm>
          <a:prstGeom prst="rect">
            <a:avLst/>
          </a:prstGeom>
          <a:noFill/>
        </p:spPr>
        <p:txBody>
          <a:bodyPr wrap="square" rtlCol="0">
            <a:spAutoFit/>
          </a:bodyPr>
          <a:lstStyle/>
          <a:p>
            <a:r>
              <a:rPr lang="en-US" sz="1400" dirty="0">
                <a:solidFill>
                  <a:schemeClr val="bg2">
                    <a:lumMod val="75000"/>
                  </a:schemeClr>
                </a:solidFill>
              </a:rPr>
              <a:t>Sister Cindy is creating flyer and contacting relatives</a:t>
            </a:r>
          </a:p>
        </p:txBody>
      </p:sp>
      <p:sp>
        <p:nvSpPr>
          <p:cNvPr id="13" name="TextBox 12">
            <a:extLst>
              <a:ext uri="{FF2B5EF4-FFF2-40B4-BE49-F238E27FC236}">
                <a16:creationId xmlns:a16="http://schemas.microsoft.com/office/drawing/2014/main" id="{3E2868B5-6551-69CA-215E-51FB29A80BF0}"/>
              </a:ext>
            </a:extLst>
          </p:cNvPr>
          <p:cNvSpPr txBox="1"/>
          <p:nvPr/>
        </p:nvSpPr>
        <p:spPr>
          <a:xfrm>
            <a:off x="4631893" y="3408274"/>
            <a:ext cx="1983235" cy="738664"/>
          </a:xfrm>
          <a:prstGeom prst="rect">
            <a:avLst/>
          </a:prstGeom>
          <a:noFill/>
        </p:spPr>
        <p:txBody>
          <a:bodyPr wrap="square" rtlCol="0">
            <a:spAutoFit/>
          </a:bodyPr>
          <a:lstStyle/>
          <a:p>
            <a:r>
              <a:rPr lang="en-US" sz="1400" dirty="0">
                <a:solidFill>
                  <a:schemeClr val="bg2">
                    <a:lumMod val="75000"/>
                  </a:schemeClr>
                </a:solidFill>
              </a:rPr>
              <a:t>Sister Mary Jo is making sure out of towners have a place to stay</a:t>
            </a:r>
          </a:p>
        </p:txBody>
      </p:sp>
      <p:sp>
        <p:nvSpPr>
          <p:cNvPr id="14" name="TextBox 13">
            <a:extLst>
              <a:ext uri="{FF2B5EF4-FFF2-40B4-BE49-F238E27FC236}">
                <a16:creationId xmlns:a16="http://schemas.microsoft.com/office/drawing/2014/main" id="{4D3B84EA-BB81-8DB7-7B70-FC422CC80426}"/>
              </a:ext>
            </a:extLst>
          </p:cNvPr>
          <p:cNvSpPr txBox="1"/>
          <p:nvPr/>
        </p:nvSpPr>
        <p:spPr>
          <a:xfrm>
            <a:off x="6774178" y="3406904"/>
            <a:ext cx="2540099" cy="523220"/>
          </a:xfrm>
          <a:prstGeom prst="rect">
            <a:avLst/>
          </a:prstGeom>
          <a:noFill/>
        </p:spPr>
        <p:txBody>
          <a:bodyPr wrap="square" rtlCol="0">
            <a:spAutoFit/>
          </a:bodyPr>
          <a:lstStyle/>
          <a:p>
            <a:r>
              <a:rPr lang="en-US" sz="1400" dirty="0">
                <a:solidFill>
                  <a:schemeClr val="bg2">
                    <a:lumMod val="75000"/>
                  </a:schemeClr>
                </a:solidFill>
              </a:rPr>
              <a:t>You are budgeting, calculating costs, and collecting money</a:t>
            </a:r>
          </a:p>
        </p:txBody>
      </p:sp>
      <p:sp>
        <p:nvSpPr>
          <p:cNvPr id="15" name="TextBox 14">
            <a:extLst>
              <a:ext uri="{FF2B5EF4-FFF2-40B4-BE49-F238E27FC236}">
                <a16:creationId xmlns:a16="http://schemas.microsoft.com/office/drawing/2014/main" id="{B3BB6F4F-0B4B-C16E-6FF3-4B27870B37DF}"/>
              </a:ext>
            </a:extLst>
          </p:cNvPr>
          <p:cNvSpPr txBox="1"/>
          <p:nvPr/>
        </p:nvSpPr>
        <p:spPr>
          <a:xfrm>
            <a:off x="4631893" y="4963286"/>
            <a:ext cx="2092298" cy="738664"/>
          </a:xfrm>
          <a:prstGeom prst="rect">
            <a:avLst/>
          </a:prstGeom>
          <a:noFill/>
        </p:spPr>
        <p:txBody>
          <a:bodyPr wrap="square" rtlCol="0">
            <a:spAutoFit/>
          </a:bodyPr>
          <a:lstStyle/>
          <a:p>
            <a:r>
              <a:rPr lang="en-US" sz="1400" dirty="0">
                <a:solidFill>
                  <a:schemeClr val="bg2">
                    <a:lumMod val="75000"/>
                  </a:schemeClr>
                </a:solidFill>
              </a:rPr>
              <a:t>Uncle Bob is getting coolers for drinks and food</a:t>
            </a:r>
          </a:p>
        </p:txBody>
      </p:sp>
      <p:sp>
        <p:nvSpPr>
          <p:cNvPr id="16" name="TextBox 15">
            <a:extLst>
              <a:ext uri="{FF2B5EF4-FFF2-40B4-BE49-F238E27FC236}">
                <a16:creationId xmlns:a16="http://schemas.microsoft.com/office/drawing/2014/main" id="{B035B3F1-28CB-46C7-70DE-E70DF9747395}"/>
              </a:ext>
            </a:extLst>
          </p:cNvPr>
          <p:cNvSpPr txBox="1"/>
          <p:nvPr/>
        </p:nvSpPr>
        <p:spPr>
          <a:xfrm>
            <a:off x="5660850" y="2350493"/>
            <a:ext cx="3148613" cy="307777"/>
          </a:xfrm>
          <a:prstGeom prst="rect">
            <a:avLst/>
          </a:prstGeom>
          <a:noFill/>
        </p:spPr>
        <p:txBody>
          <a:bodyPr wrap="square" rtlCol="0">
            <a:spAutoFit/>
          </a:bodyPr>
          <a:lstStyle/>
          <a:p>
            <a:r>
              <a:rPr lang="en-US" sz="1400" dirty="0">
                <a:solidFill>
                  <a:schemeClr val="bg2">
                    <a:lumMod val="75000"/>
                  </a:schemeClr>
                </a:solidFill>
              </a:rPr>
              <a:t>Aunt Sally is working with park office</a:t>
            </a:r>
          </a:p>
        </p:txBody>
      </p:sp>
      <p:sp>
        <p:nvSpPr>
          <p:cNvPr id="6" name="Date Placeholder 5">
            <a:extLst>
              <a:ext uri="{FF2B5EF4-FFF2-40B4-BE49-F238E27FC236}">
                <a16:creationId xmlns:a16="http://schemas.microsoft.com/office/drawing/2014/main" id="{51A8FA45-4360-8900-C56B-79EF4437E3D7}"/>
              </a:ext>
            </a:extLst>
          </p:cNvPr>
          <p:cNvSpPr>
            <a:spLocks noGrp="1"/>
          </p:cNvSpPr>
          <p:nvPr>
            <p:ph type="dt" sz="half" idx="10"/>
          </p:nvPr>
        </p:nvSpPr>
        <p:spPr/>
        <p:txBody>
          <a:bodyPr/>
          <a:lstStyle/>
          <a:p>
            <a:fld id="{886D5487-93E0-0D45-A4AC-5ECB7464C079}" type="datetime1">
              <a:rPr lang="en-US" altLang="en-US" smtClean="0"/>
              <a:t>1/18/23</a:t>
            </a:fld>
            <a:endParaRPr lang="en-US" altLang="en-US" dirty="0"/>
          </a:p>
        </p:txBody>
      </p:sp>
      <p:sp>
        <p:nvSpPr>
          <p:cNvPr id="17" name="Footer Placeholder 16">
            <a:extLst>
              <a:ext uri="{FF2B5EF4-FFF2-40B4-BE49-F238E27FC236}">
                <a16:creationId xmlns:a16="http://schemas.microsoft.com/office/drawing/2014/main" id="{207B8362-79CF-0331-4FA4-D3C388D16B30}"/>
              </a:ext>
            </a:extLst>
          </p:cNvPr>
          <p:cNvSpPr>
            <a:spLocks noGrp="1"/>
          </p:cNvSpPr>
          <p:nvPr>
            <p:ph type="ftr" sz="quarter" idx="11"/>
          </p:nvPr>
        </p:nvSpPr>
        <p:spPr/>
        <p:txBody>
          <a:bodyPr/>
          <a:lstStyle/>
          <a:p>
            <a:r>
              <a:rPr lang="en-US" altLang="en-US" dirty="0"/>
              <a:t>Incident Command Overview</a:t>
            </a:r>
          </a:p>
        </p:txBody>
      </p:sp>
      <p:sp>
        <p:nvSpPr>
          <p:cNvPr id="18" name="Slide Number Placeholder 17">
            <a:extLst>
              <a:ext uri="{FF2B5EF4-FFF2-40B4-BE49-F238E27FC236}">
                <a16:creationId xmlns:a16="http://schemas.microsoft.com/office/drawing/2014/main" id="{94E40A1B-962C-6FE8-0195-3B4E629270C0}"/>
              </a:ext>
            </a:extLst>
          </p:cNvPr>
          <p:cNvSpPr>
            <a:spLocks noGrp="1"/>
          </p:cNvSpPr>
          <p:nvPr>
            <p:ph type="sldNum" sz="quarter" idx="12"/>
          </p:nvPr>
        </p:nvSpPr>
        <p:spPr/>
        <p:txBody>
          <a:bodyPr/>
          <a:lstStyle/>
          <a:p>
            <a:fld id="{5A4C3638-3B6E-A347-9316-374F7405093F}" type="slidenum">
              <a:rPr lang="en-US" altLang="en-US" smtClean="0"/>
              <a:pPr/>
              <a:t>6</a:t>
            </a:fld>
            <a:endParaRPr lang="en-US" altLang="en-US" dirty="0"/>
          </a:p>
        </p:txBody>
      </p:sp>
      <p:sp>
        <p:nvSpPr>
          <p:cNvPr id="69" name="TextBox 68">
            <a:extLst>
              <a:ext uri="{FF2B5EF4-FFF2-40B4-BE49-F238E27FC236}">
                <a16:creationId xmlns:a16="http://schemas.microsoft.com/office/drawing/2014/main" id="{DE6A9320-AE34-CFC3-7E18-6578178FDB58}"/>
              </a:ext>
            </a:extLst>
          </p:cNvPr>
          <p:cNvSpPr txBox="1"/>
          <p:nvPr/>
        </p:nvSpPr>
        <p:spPr>
          <a:xfrm>
            <a:off x="3560601" y="1485787"/>
            <a:ext cx="2022798" cy="646331"/>
          </a:xfrm>
          <a:prstGeom prst="rect">
            <a:avLst/>
          </a:prstGeom>
          <a:noFill/>
        </p:spPr>
        <p:txBody>
          <a:bodyPr wrap="none" rtlCol="0">
            <a:spAutoFit/>
          </a:bodyPr>
          <a:lstStyle/>
          <a:p>
            <a:pPr algn="ctr"/>
            <a:r>
              <a:rPr lang="en-US" dirty="0">
                <a:ln>
                  <a:solidFill>
                    <a:schemeClr val="accent1"/>
                  </a:solidFill>
                </a:ln>
              </a:rPr>
              <a:t>Incident Command </a:t>
            </a:r>
          </a:p>
          <a:p>
            <a:pPr algn="ctr"/>
            <a:r>
              <a:rPr lang="en-US" dirty="0">
                <a:ln>
                  <a:solidFill>
                    <a:schemeClr val="accent1"/>
                  </a:solidFill>
                </a:ln>
              </a:rPr>
              <a:t>(Leader)</a:t>
            </a:r>
          </a:p>
        </p:txBody>
      </p:sp>
      <p:sp>
        <p:nvSpPr>
          <p:cNvPr id="71" name="TextBox 70">
            <a:extLst>
              <a:ext uri="{FF2B5EF4-FFF2-40B4-BE49-F238E27FC236}">
                <a16:creationId xmlns:a16="http://schemas.microsoft.com/office/drawing/2014/main" id="{4C34A04C-5798-52C2-15DD-4A257ACFB70A}"/>
              </a:ext>
            </a:extLst>
          </p:cNvPr>
          <p:cNvSpPr txBox="1"/>
          <p:nvPr/>
        </p:nvSpPr>
        <p:spPr>
          <a:xfrm>
            <a:off x="6453680" y="2020267"/>
            <a:ext cx="832279" cy="369332"/>
          </a:xfrm>
          <a:prstGeom prst="rect">
            <a:avLst/>
          </a:prstGeom>
          <a:noFill/>
        </p:spPr>
        <p:txBody>
          <a:bodyPr wrap="none" rtlCol="0">
            <a:spAutoFit/>
          </a:bodyPr>
          <a:lstStyle/>
          <a:p>
            <a:r>
              <a:rPr lang="en-US" dirty="0">
                <a:ln>
                  <a:solidFill>
                    <a:schemeClr val="accent1"/>
                  </a:solidFill>
                </a:ln>
              </a:rPr>
              <a:t>Liaison</a:t>
            </a:r>
          </a:p>
        </p:txBody>
      </p:sp>
      <p:sp>
        <p:nvSpPr>
          <p:cNvPr id="72" name="TextBox 71">
            <a:extLst>
              <a:ext uri="{FF2B5EF4-FFF2-40B4-BE49-F238E27FC236}">
                <a16:creationId xmlns:a16="http://schemas.microsoft.com/office/drawing/2014/main" id="{72760388-4A34-DD7E-6878-AB77B3D37642}"/>
              </a:ext>
            </a:extLst>
          </p:cNvPr>
          <p:cNvSpPr txBox="1"/>
          <p:nvPr/>
        </p:nvSpPr>
        <p:spPr>
          <a:xfrm>
            <a:off x="2846145" y="2743200"/>
            <a:ext cx="1112612" cy="646331"/>
          </a:xfrm>
          <a:prstGeom prst="rect">
            <a:avLst/>
          </a:prstGeom>
          <a:noFill/>
        </p:spPr>
        <p:txBody>
          <a:bodyPr wrap="none" rtlCol="0">
            <a:spAutoFit/>
          </a:bodyPr>
          <a:lstStyle/>
          <a:p>
            <a:pPr algn="ctr"/>
            <a:r>
              <a:rPr lang="en-US" dirty="0">
                <a:ln>
                  <a:solidFill>
                    <a:schemeClr val="accent1"/>
                  </a:solidFill>
                </a:ln>
              </a:rPr>
              <a:t>Planning </a:t>
            </a:r>
          </a:p>
          <a:p>
            <a:pPr algn="ctr"/>
            <a:r>
              <a:rPr lang="en-US" dirty="0">
                <a:ln>
                  <a:solidFill>
                    <a:schemeClr val="accent1"/>
                  </a:solidFill>
                </a:ln>
              </a:rPr>
              <a:t>(Thinkers)</a:t>
            </a:r>
          </a:p>
        </p:txBody>
      </p:sp>
      <p:sp>
        <p:nvSpPr>
          <p:cNvPr id="73" name="TextBox 72">
            <a:extLst>
              <a:ext uri="{FF2B5EF4-FFF2-40B4-BE49-F238E27FC236}">
                <a16:creationId xmlns:a16="http://schemas.microsoft.com/office/drawing/2014/main" id="{26E2AEF2-87C3-0468-D7D0-C319868525AB}"/>
              </a:ext>
            </a:extLst>
          </p:cNvPr>
          <p:cNvSpPr txBox="1"/>
          <p:nvPr/>
        </p:nvSpPr>
        <p:spPr>
          <a:xfrm>
            <a:off x="4921193" y="2743200"/>
            <a:ext cx="1023678" cy="646331"/>
          </a:xfrm>
          <a:prstGeom prst="rect">
            <a:avLst/>
          </a:prstGeom>
          <a:noFill/>
        </p:spPr>
        <p:txBody>
          <a:bodyPr wrap="none" rtlCol="0">
            <a:spAutoFit/>
          </a:bodyPr>
          <a:lstStyle/>
          <a:p>
            <a:pPr algn="ctr"/>
            <a:r>
              <a:rPr lang="en-US" dirty="0">
                <a:ln>
                  <a:solidFill>
                    <a:schemeClr val="accent1"/>
                  </a:solidFill>
                </a:ln>
              </a:rPr>
              <a:t>Logistics </a:t>
            </a:r>
          </a:p>
          <a:p>
            <a:pPr algn="ctr"/>
            <a:r>
              <a:rPr lang="en-US" dirty="0">
                <a:ln>
                  <a:solidFill>
                    <a:schemeClr val="accent1"/>
                  </a:solidFill>
                </a:ln>
              </a:rPr>
              <a:t>(Getters)</a:t>
            </a:r>
          </a:p>
        </p:txBody>
      </p:sp>
      <p:sp>
        <p:nvSpPr>
          <p:cNvPr id="74" name="TextBox 73">
            <a:extLst>
              <a:ext uri="{FF2B5EF4-FFF2-40B4-BE49-F238E27FC236}">
                <a16:creationId xmlns:a16="http://schemas.microsoft.com/office/drawing/2014/main" id="{B0CF6C6C-11D2-CA7E-8886-63E138EB8060}"/>
              </a:ext>
            </a:extLst>
          </p:cNvPr>
          <p:cNvSpPr txBox="1"/>
          <p:nvPr/>
        </p:nvSpPr>
        <p:spPr>
          <a:xfrm>
            <a:off x="2590800" y="2020267"/>
            <a:ext cx="759823" cy="369332"/>
          </a:xfrm>
          <a:prstGeom prst="rect">
            <a:avLst/>
          </a:prstGeom>
          <a:noFill/>
        </p:spPr>
        <p:txBody>
          <a:bodyPr wrap="none" rtlCol="0">
            <a:spAutoFit/>
          </a:bodyPr>
          <a:lstStyle/>
          <a:p>
            <a:r>
              <a:rPr lang="en-US" dirty="0">
                <a:ln>
                  <a:solidFill>
                    <a:schemeClr val="accent1"/>
                  </a:solidFill>
                </a:ln>
              </a:rPr>
              <a:t>Safety</a:t>
            </a:r>
          </a:p>
        </p:txBody>
      </p:sp>
      <p:sp>
        <p:nvSpPr>
          <p:cNvPr id="75" name="TextBox 74">
            <a:extLst>
              <a:ext uri="{FF2B5EF4-FFF2-40B4-BE49-F238E27FC236}">
                <a16:creationId xmlns:a16="http://schemas.microsoft.com/office/drawing/2014/main" id="{CCF9C0B5-9A9D-98F8-06BC-8FE7627D7C6B}"/>
              </a:ext>
            </a:extLst>
          </p:cNvPr>
          <p:cNvSpPr txBox="1"/>
          <p:nvPr/>
        </p:nvSpPr>
        <p:spPr>
          <a:xfrm>
            <a:off x="6774178" y="2743200"/>
            <a:ext cx="2380973" cy="646331"/>
          </a:xfrm>
          <a:prstGeom prst="rect">
            <a:avLst/>
          </a:prstGeom>
          <a:noFill/>
        </p:spPr>
        <p:txBody>
          <a:bodyPr wrap="none" rtlCol="0">
            <a:spAutoFit/>
          </a:bodyPr>
          <a:lstStyle/>
          <a:p>
            <a:pPr algn="ctr"/>
            <a:r>
              <a:rPr lang="en-US" dirty="0">
                <a:ln>
                  <a:solidFill>
                    <a:schemeClr val="accent1"/>
                  </a:solidFill>
                </a:ln>
              </a:rPr>
              <a:t>Finance/Administration</a:t>
            </a:r>
          </a:p>
          <a:p>
            <a:pPr algn="ctr"/>
            <a:r>
              <a:rPr lang="en-US" dirty="0">
                <a:ln>
                  <a:solidFill>
                    <a:schemeClr val="accent1"/>
                  </a:solidFill>
                </a:ln>
              </a:rPr>
              <a:t>(Payers/Recorders)</a:t>
            </a:r>
          </a:p>
        </p:txBody>
      </p:sp>
      <p:sp>
        <p:nvSpPr>
          <p:cNvPr id="78" name="TextBox 77">
            <a:extLst>
              <a:ext uri="{FF2B5EF4-FFF2-40B4-BE49-F238E27FC236}">
                <a16:creationId xmlns:a16="http://schemas.microsoft.com/office/drawing/2014/main" id="{7CC6C475-BECC-39D0-60A5-EA100339C0F6}"/>
              </a:ext>
            </a:extLst>
          </p:cNvPr>
          <p:cNvSpPr txBox="1"/>
          <p:nvPr/>
        </p:nvSpPr>
        <p:spPr>
          <a:xfrm>
            <a:off x="3455816" y="2054423"/>
            <a:ext cx="2146550" cy="307777"/>
          </a:xfrm>
          <a:prstGeom prst="rect">
            <a:avLst/>
          </a:prstGeom>
          <a:noFill/>
        </p:spPr>
        <p:txBody>
          <a:bodyPr wrap="none" rtlCol="0">
            <a:spAutoFit/>
          </a:bodyPr>
          <a:lstStyle/>
          <a:p>
            <a:r>
              <a:rPr lang="en-US" sz="1400" dirty="0">
                <a:solidFill>
                  <a:schemeClr val="bg2">
                    <a:lumMod val="75000"/>
                  </a:schemeClr>
                </a:solidFill>
              </a:rPr>
              <a:t>Uncle Ben is lead organizer</a:t>
            </a:r>
          </a:p>
        </p:txBody>
      </p:sp>
      <p:sp>
        <p:nvSpPr>
          <p:cNvPr id="81" name="TextBox 80">
            <a:extLst>
              <a:ext uri="{FF2B5EF4-FFF2-40B4-BE49-F238E27FC236}">
                <a16:creationId xmlns:a16="http://schemas.microsoft.com/office/drawing/2014/main" id="{B30450F6-1B6D-2195-E368-BC26AFEA3A36}"/>
              </a:ext>
            </a:extLst>
          </p:cNvPr>
          <p:cNvSpPr txBox="1"/>
          <p:nvPr/>
        </p:nvSpPr>
        <p:spPr>
          <a:xfrm>
            <a:off x="446021" y="2743200"/>
            <a:ext cx="1274260" cy="646331"/>
          </a:xfrm>
          <a:prstGeom prst="rect">
            <a:avLst/>
          </a:prstGeom>
          <a:noFill/>
        </p:spPr>
        <p:txBody>
          <a:bodyPr wrap="none" rtlCol="0">
            <a:spAutoFit/>
          </a:bodyPr>
          <a:lstStyle/>
          <a:p>
            <a:pPr algn="ctr"/>
            <a:r>
              <a:rPr lang="en-US" dirty="0">
                <a:ln>
                  <a:solidFill>
                    <a:schemeClr val="accent1"/>
                  </a:solidFill>
                </a:ln>
              </a:rPr>
              <a:t>Operations </a:t>
            </a:r>
          </a:p>
          <a:p>
            <a:pPr algn="ctr"/>
            <a:r>
              <a:rPr lang="en-US" dirty="0">
                <a:ln>
                  <a:solidFill>
                    <a:schemeClr val="accent1"/>
                  </a:solidFill>
                </a:ln>
              </a:rPr>
              <a:t>(Doers)</a:t>
            </a:r>
          </a:p>
        </p:txBody>
      </p:sp>
      <p:sp>
        <p:nvSpPr>
          <p:cNvPr id="83" name="TextBox 82">
            <a:extLst>
              <a:ext uri="{FF2B5EF4-FFF2-40B4-BE49-F238E27FC236}">
                <a16:creationId xmlns:a16="http://schemas.microsoft.com/office/drawing/2014/main" id="{6B74059B-CC61-69B0-5287-DF315D5EAC12}"/>
              </a:ext>
            </a:extLst>
          </p:cNvPr>
          <p:cNvSpPr txBox="1"/>
          <p:nvPr/>
        </p:nvSpPr>
        <p:spPr>
          <a:xfrm>
            <a:off x="2311897" y="3993178"/>
            <a:ext cx="2329964" cy="523220"/>
          </a:xfrm>
          <a:prstGeom prst="rect">
            <a:avLst/>
          </a:prstGeom>
          <a:noFill/>
        </p:spPr>
        <p:txBody>
          <a:bodyPr wrap="square" rtlCol="0">
            <a:spAutoFit/>
          </a:bodyPr>
          <a:lstStyle/>
          <a:p>
            <a:r>
              <a:rPr lang="en-US" sz="1400" dirty="0">
                <a:solidFill>
                  <a:schemeClr val="bg2">
                    <a:lumMod val="75000"/>
                  </a:schemeClr>
                </a:solidFill>
              </a:rPr>
              <a:t>Aunt Jane is planning food menu</a:t>
            </a:r>
          </a:p>
        </p:txBody>
      </p:sp>
    </p:spTree>
    <p:extLst>
      <p:ext uri="{BB962C8B-B14F-4D97-AF65-F5344CB8AC3E}">
        <p14:creationId xmlns:p14="http://schemas.microsoft.com/office/powerpoint/2010/main" val="2272442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123D7323-A73A-B065-8C53-0747C3073FD0}"/>
              </a:ext>
            </a:extLst>
          </p:cNvPr>
          <p:cNvSpPr>
            <a:spLocks noGrp="1" noChangeArrowheads="1"/>
          </p:cNvSpPr>
          <p:nvPr>
            <p:ph type="title"/>
          </p:nvPr>
        </p:nvSpPr>
        <p:spPr>
          <a:xfrm>
            <a:off x="685800" y="304800"/>
            <a:ext cx="7772400" cy="1143000"/>
          </a:xfrm>
        </p:spPr>
        <p:txBody>
          <a:bodyPr/>
          <a:lstStyle/>
          <a:p>
            <a:r>
              <a:rPr lang="en-US" altLang="en-US" dirty="0"/>
              <a:t>Types of Events for Incidents</a:t>
            </a:r>
          </a:p>
        </p:txBody>
      </p:sp>
      <p:sp>
        <p:nvSpPr>
          <p:cNvPr id="25603" name="Rectangle 3">
            <a:extLst>
              <a:ext uri="{FF2B5EF4-FFF2-40B4-BE49-F238E27FC236}">
                <a16:creationId xmlns:a16="http://schemas.microsoft.com/office/drawing/2014/main" id="{85DA4953-795D-3D9B-7DA7-D692BF6E6E36}"/>
              </a:ext>
            </a:extLst>
          </p:cNvPr>
          <p:cNvSpPr>
            <a:spLocks noGrp="1" noChangeArrowheads="1"/>
          </p:cNvSpPr>
          <p:nvPr>
            <p:ph idx="1"/>
          </p:nvPr>
        </p:nvSpPr>
        <p:spPr>
          <a:xfrm>
            <a:off x="4038600" y="1752600"/>
            <a:ext cx="4876800" cy="4114800"/>
          </a:xfrm>
        </p:spPr>
        <p:txBody>
          <a:bodyPr>
            <a:normAutofit fontScale="92500" lnSpcReduction="20000"/>
          </a:bodyPr>
          <a:lstStyle/>
          <a:p>
            <a:pPr marL="0" indent="0">
              <a:buNone/>
            </a:pPr>
            <a:r>
              <a:rPr lang="en-US" altLang="en-US" sz="2800" dirty="0"/>
              <a:t>Events</a:t>
            </a:r>
          </a:p>
          <a:p>
            <a:r>
              <a:rPr lang="en-US" altLang="en-US" sz="2800" dirty="0"/>
              <a:t>Exercises</a:t>
            </a:r>
          </a:p>
          <a:p>
            <a:r>
              <a:rPr lang="en-US" altLang="en-US" sz="2800" dirty="0"/>
              <a:t>Large group celebrations</a:t>
            </a:r>
          </a:p>
          <a:p>
            <a:r>
              <a:rPr lang="en-US" altLang="en-US" sz="2800" dirty="0"/>
              <a:t>Major structural changes </a:t>
            </a:r>
          </a:p>
          <a:p>
            <a:pPr marL="0" indent="0">
              <a:buNone/>
            </a:pPr>
            <a:r>
              <a:rPr lang="en-US" altLang="en-US" sz="2800" dirty="0"/>
              <a:t>Incidents:</a:t>
            </a:r>
          </a:p>
          <a:p>
            <a:r>
              <a:rPr lang="en-US" altLang="en-US" sz="2800" dirty="0"/>
              <a:t>Fire, both structural and wildfire</a:t>
            </a:r>
          </a:p>
          <a:p>
            <a:r>
              <a:rPr lang="en-US" altLang="en-US" sz="2800" dirty="0"/>
              <a:t>Hazardous materials incidents</a:t>
            </a:r>
          </a:p>
          <a:p>
            <a:r>
              <a:rPr lang="en-US" altLang="en-US" sz="2800" dirty="0"/>
              <a:t>Natural disasters</a:t>
            </a:r>
          </a:p>
          <a:p>
            <a:r>
              <a:rPr lang="en-US" altLang="en-US" sz="2800" dirty="0"/>
              <a:t>Terrorist/WMD events</a:t>
            </a:r>
          </a:p>
          <a:p>
            <a:r>
              <a:rPr lang="en-US" altLang="en-US" sz="2800" dirty="0"/>
              <a:t>Cyber Attacks</a:t>
            </a:r>
          </a:p>
          <a:p>
            <a:endParaRPr lang="en-US" altLang="en-US" sz="2800" dirty="0"/>
          </a:p>
        </p:txBody>
      </p:sp>
      <p:pic>
        <p:nvPicPr>
          <p:cNvPr id="61445" name="Picture 1029" descr="Prepare Your Hospital For Tornado Season - StormGeo">
            <a:extLst>
              <a:ext uri="{FF2B5EF4-FFF2-40B4-BE49-F238E27FC236}">
                <a16:creationId xmlns:a16="http://schemas.microsoft.com/office/drawing/2014/main" id="{3AC9C489-D0D9-B35B-80B4-4100F7B7560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8529" y="2795945"/>
            <a:ext cx="3429000" cy="192881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779C41D-8B68-65D5-5A7C-9C2611FCA7D9}"/>
              </a:ext>
            </a:extLst>
          </p:cNvPr>
          <p:cNvSpPr txBox="1"/>
          <p:nvPr/>
        </p:nvSpPr>
        <p:spPr>
          <a:xfrm>
            <a:off x="160020" y="1447800"/>
            <a:ext cx="3649980" cy="1169551"/>
          </a:xfrm>
          <a:prstGeom prst="rect">
            <a:avLst/>
          </a:prstGeom>
          <a:solidFill>
            <a:schemeClr val="accent4">
              <a:lumMod val="40000"/>
              <a:lumOff val="60000"/>
            </a:schemeClr>
          </a:solidFill>
        </p:spPr>
        <p:txBody>
          <a:bodyPr wrap="square">
            <a:spAutoFit/>
          </a:bodyPr>
          <a:lstStyle/>
          <a:p>
            <a:pPr algn="l"/>
            <a:r>
              <a:rPr lang="en-US" sz="1400" b="0" i="0" u="none" strike="noStrike" dirty="0">
                <a:solidFill>
                  <a:srgbClr val="000000"/>
                </a:solidFill>
                <a:effectLst/>
                <a:latin typeface="cnnsans"/>
              </a:rPr>
              <a:t>CNN: At least two hospitals in Northern California evacuated patients as </a:t>
            </a:r>
            <a:r>
              <a:rPr lang="en-US" sz="1400" b="0" i="0" u="none" strike="noStrike" dirty="0">
                <a:solidFill>
                  <a:srgbClr val="000000"/>
                </a:solidFill>
                <a:effectLst/>
                <a:latin typeface="cnnsans"/>
                <a:hlinkClick r:id="rId3"/>
              </a:rPr>
              <a:t>deadly wildfires spread across at least 57,000 acres</a:t>
            </a:r>
            <a:r>
              <a:rPr lang="en-US" sz="1400" b="0" i="0" u="none" strike="noStrike" dirty="0">
                <a:solidFill>
                  <a:srgbClr val="000000"/>
                </a:solidFill>
                <a:effectLst/>
                <a:latin typeface="cnnsans"/>
              </a:rPr>
              <a:t>, destroying 1,500 structures, officials said Monday.</a:t>
            </a:r>
          </a:p>
        </p:txBody>
      </p:sp>
      <p:sp>
        <p:nvSpPr>
          <p:cNvPr id="4" name="Date Placeholder 3">
            <a:extLst>
              <a:ext uri="{FF2B5EF4-FFF2-40B4-BE49-F238E27FC236}">
                <a16:creationId xmlns:a16="http://schemas.microsoft.com/office/drawing/2014/main" id="{C8136307-8E96-BF91-C155-54BA572BB3AD}"/>
              </a:ext>
            </a:extLst>
          </p:cNvPr>
          <p:cNvSpPr>
            <a:spLocks noGrp="1"/>
          </p:cNvSpPr>
          <p:nvPr>
            <p:ph type="dt" sz="half" idx="10"/>
          </p:nvPr>
        </p:nvSpPr>
        <p:spPr/>
        <p:txBody>
          <a:bodyPr/>
          <a:lstStyle/>
          <a:p>
            <a:fld id="{80442FA7-C9EE-8840-AEA8-F5A51AF0AE6A}" type="datetime1">
              <a:rPr lang="en-US" altLang="en-US" smtClean="0"/>
              <a:t>1/18/23</a:t>
            </a:fld>
            <a:endParaRPr lang="en-US" altLang="en-US" dirty="0"/>
          </a:p>
        </p:txBody>
      </p:sp>
      <p:sp>
        <p:nvSpPr>
          <p:cNvPr id="5" name="Footer Placeholder 4">
            <a:extLst>
              <a:ext uri="{FF2B5EF4-FFF2-40B4-BE49-F238E27FC236}">
                <a16:creationId xmlns:a16="http://schemas.microsoft.com/office/drawing/2014/main" id="{260B90AB-4992-666F-4E2B-F0EFB51E017E}"/>
              </a:ext>
            </a:extLst>
          </p:cNvPr>
          <p:cNvSpPr>
            <a:spLocks noGrp="1"/>
          </p:cNvSpPr>
          <p:nvPr>
            <p:ph type="ftr" sz="quarter" idx="11"/>
          </p:nvPr>
        </p:nvSpPr>
        <p:spPr/>
        <p:txBody>
          <a:bodyPr/>
          <a:lstStyle/>
          <a:p>
            <a:r>
              <a:rPr lang="en-US" altLang="en-US" dirty="0"/>
              <a:t>Incident Command Overview</a:t>
            </a:r>
          </a:p>
        </p:txBody>
      </p:sp>
      <p:sp>
        <p:nvSpPr>
          <p:cNvPr id="6" name="Slide Number Placeholder 5">
            <a:extLst>
              <a:ext uri="{FF2B5EF4-FFF2-40B4-BE49-F238E27FC236}">
                <a16:creationId xmlns:a16="http://schemas.microsoft.com/office/drawing/2014/main" id="{19542E73-F486-BD95-186A-29288B49F5E4}"/>
              </a:ext>
            </a:extLst>
          </p:cNvPr>
          <p:cNvSpPr>
            <a:spLocks noGrp="1"/>
          </p:cNvSpPr>
          <p:nvPr>
            <p:ph type="sldNum" sz="quarter" idx="12"/>
          </p:nvPr>
        </p:nvSpPr>
        <p:spPr/>
        <p:txBody>
          <a:bodyPr/>
          <a:lstStyle/>
          <a:p>
            <a:fld id="{5A4C3638-3B6E-A347-9316-374F7405093F}" type="slidenum">
              <a:rPr lang="en-US" altLang="en-US" smtClean="0"/>
              <a:pPr/>
              <a:t>7</a:t>
            </a:fld>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0F4BF-333E-EC44-8CDD-57BBFDD1C619}"/>
              </a:ext>
            </a:extLst>
          </p:cNvPr>
          <p:cNvSpPr>
            <a:spLocks noGrp="1"/>
          </p:cNvSpPr>
          <p:nvPr>
            <p:ph type="ctrTitle"/>
          </p:nvPr>
        </p:nvSpPr>
        <p:spPr>
          <a:xfrm>
            <a:off x="685800" y="39926"/>
            <a:ext cx="7772400" cy="885113"/>
          </a:xfrm>
        </p:spPr>
        <p:txBody>
          <a:bodyPr>
            <a:normAutofit/>
          </a:bodyPr>
          <a:lstStyle/>
          <a:p>
            <a:r>
              <a:rPr lang="en-US" dirty="0"/>
              <a:t>Categories of Disasters</a:t>
            </a:r>
          </a:p>
        </p:txBody>
      </p:sp>
      <p:sp>
        <p:nvSpPr>
          <p:cNvPr id="4" name="TextBox 3">
            <a:extLst>
              <a:ext uri="{FF2B5EF4-FFF2-40B4-BE49-F238E27FC236}">
                <a16:creationId xmlns:a16="http://schemas.microsoft.com/office/drawing/2014/main" id="{47A2C299-7F11-FC49-B0CB-53FF71ACC75D}"/>
              </a:ext>
            </a:extLst>
          </p:cNvPr>
          <p:cNvSpPr txBox="1"/>
          <p:nvPr/>
        </p:nvSpPr>
        <p:spPr>
          <a:xfrm>
            <a:off x="566865" y="6400800"/>
            <a:ext cx="8010270" cy="338554"/>
          </a:xfrm>
          <a:prstGeom prst="rect">
            <a:avLst/>
          </a:prstGeom>
          <a:noFill/>
        </p:spPr>
        <p:txBody>
          <a:bodyPr wrap="none" rtlCol="0">
            <a:spAutoFit/>
          </a:bodyPr>
          <a:lstStyle/>
          <a:p>
            <a:r>
              <a:rPr lang="en-US" sz="1600" dirty="0"/>
              <a:t>Source: “A Framework for Healthcare Disaster Resilience: A View to the Future” Johns Hopkins</a:t>
            </a:r>
          </a:p>
        </p:txBody>
      </p:sp>
      <p:sp>
        <p:nvSpPr>
          <p:cNvPr id="5" name="TextBox 4">
            <a:extLst>
              <a:ext uri="{FF2B5EF4-FFF2-40B4-BE49-F238E27FC236}">
                <a16:creationId xmlns:a16="http://schemas.microsoft.com/office/drawing/2014/main" id="{24936468-D916-DA4A-B355-762FC9AA83D8}"/>
              </a:ext>
            </a:extLst>
          </p:cNvPr>
          <p:cNvSpPr txBox="1"/>
          <p:nvPr/>
        </p:nvSpPr>
        <p:spPr>
          <a:xfrm>
            <a:off x="375144" y="2899385"/>
            <a:ext cx="4733475" cy="369332"/>
          </a:xfrm>
          <a:prstGeom prst="rect">
            <a:avLst/>
          </a:prstGeom>
          <a:noFill/>
        </p:spPr>
        <p:txBody>
          <a:bodyPr wrap="none" rtlCol="0">
            <a:spAutoFit/>
          </a:bodyPr>
          <a:lstStyle/>
          <a:p>
            <a:r>
              <a:rPr lang="en-US" b="1" dirty="0"/>
              <a:t>Relatively small-scale mass injury/illness events</a:t>
            </a:r>
          </a:p>
        </p:txBody>
      </p:sp>
      <p:sp>
        <p:nvSpPr>
          <p:cNvPr id="6" name="TextBox 5">
            <a:extLst>
              <a:ext uri="{FF2B5EF4-FFF2-40B4-BE49-F238E27FC236}">
                <a16:creationId xmlns:a16="http://schemas.microsoft.com/office/drawing/2014/main" id="{639835EA-3054-FB45-B635-DB35F98CF446}"/>
              </a:ext>
            </a:extLst>
          </p:cNvPr>
          <p:cNvSpPr txBox="1"/>
          <p:nvPr/>
        </p:nvSpPr>
        <p:spPr>
          <a:xfrm>
            <a:off x="5585268" y="2886614"/>
            <a:ext cx="2778453" cy="369332"/>
          </a:xfrm>
          <a:prstGeom prst="rect">
            <a:avLst/>
          </a:prstGeom>
          <a:noFill/>
        </p:spPr>
        <p:txBody>
          <a:bodyPr wrap="none" rtlCol="0">
            <a:spAutoFit/>
          </a:bodyPr>
          <a:lstStyle/>
          <a:p>
            <a:r>
              <a:rPr lang="en-US" b="1" dirty="0"/>
              <a:t>Large-scale natural disaster</a:t>
            </a:r>
          </a:p>
        </p:txBody>
      </p:sp>
      <p:sp>
        <p:nvSpPr>
          <p:cNvPr id="7" name="TextBox 6">
            <a:extLst>
              <a:ext uri="{FF2B5EF4-FFF2-40B4-BE49-F238E27FC236}">
                <a16:creationId xmlns:a16="http://schemas.microsoft.com/office/drawing/2014/main" id="{9BC3CDD9-C8C2-A14D-BED9-021578F7CA31}"/>
              </a:ext>
            </a:extLst>
          </p:cNvPr>
          <p:cNvSpPr txBox="1"/>
          <p:nvPr/>
        </p:nvSpPr>
        <p:spPr>
          <a:xfrm>
            <a:off x="1122080" y="5845194"/>
            <a:ext cx="3069366" cy="369332"/>
          </a:xfrm>
          <a:prstGeom prst="rect">
            <a:avLst/>
          </a:prstGeom>
          <a:noFill/>
        </p:spPr>
        <p:txBody>
          <a:bodyPr wrap="none" rtlCol="0">
            <a:spAutoFit/>
          </a:bodyPr>
          <a:lstStyle/>
          <a:p>
            <a:r>
              <a:rPr lang="en-US" b="1" dirty="0"/>
              <a:t>Complex mass casualty events</a:t>
            </a:r>
          </a:p>
        </p:txBody>
      </p:sp>
      <p:sp>
        <p:nvSpPr>
          <p:cNvPr id="8" name="TextBox 7">
            <a:extLst>
              <a:ext uri="{FF2B5EF4-FFF2-40B4-BE49-F238E27FC236}">
                <a16:creationId xmlns:a16="http://schemas.microsoft.com/office/drawing/2014/main" id="{BE12A7DF-0695-4F47-8E34-EE16B735FEBB}"/>
              </a:ext>
            </a:extLst>
          </p:cNvPr>
          <p:cNvSpPr txBox="1"/>
          <p:nvPr/>
        </p:nvSpPr>
        <p:spPr>
          <a:xfrm>
            <a:off x="5693121" y="5845194"/>
            <a:ext cx="2727926" cy="369332"/>
          </a:xfrm>
          <a:prstGeom prst="rect">
            <a:avLst/>
          </a:prstGeom>
          <a:noFill/>
        </p:spPr>
        <p:txBody>
          <a:bodyPr wrap="none" rtlCol="0">
            <a:spAutoFit/>
          </a:bodyPr>
          <a:lstStyle/>
          <a:p>
            <a:r>
              <a:rPr lang="en-US" b="1" dirty="0"/>
              <a:t>Catastrophic health events</a:t>
            </a:r>
          </a:p>
        </p:txBody>
      </p:sp>
      <p:pic>
        <p:nvPicPr>
          <p:cNvPr id="9" name="Picture 8">
            <a:extLst>
              <a:ext uri="{FF2B5EF4-FFF2-40B4-BE49-F238E27FC236}">
                <a16:creationId xmlns:a16="http://schemas.microsoft.com/office/drawing/2014/main" id="{B1733ACB-F60D-174E-8DDF-4CF794C1D620}"/>
              </a:ext>
            </a:extLst>
          </p:cNvPr>
          <p:cNvPicPr>
            <a:picLocks noChangeAspect="1"/>
          </p:cNvPicPr>
          <p:nvPr/>
        </p:nvPicPr>
        <p:blipFill>
          <a:blip r:embed="rId2"/>
          <a:stretch>
            <a:fillRect/>
          </a:stretch>
        </p:blipFill>
        <p:spPr>
          <a:xfrm>
            <a:off x="901678" y="925039"/>
            <a:ext cx="1801996" cy="979214"/>
          </a:xfrm>
          <a:prstGeom prst="rect">
            <a:avLst/>
          </a:prstGeom>
        </p:spPr>
      </p:pic>
      <p:pic>
        <p:nvPicPr>
          <p:cNvPr id="10" name="Picture 9">
            <a:extLst>
              <a:ext uri="{FF2B5EF4-FFF2-40B4-BE49-F238E27FC236}">
                <a16:creationId xmlns:a16="http://schemas.microsoft.com/office/drawing/2014/main" id="{A3247207-0623-074D-B83B-BDD5339C9D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32693" y="888972"/>
            <a:ext cx="1812181" cy="1015281"/>
          </a:xfrm>
          <a:prstGeom prst="rect">
            <a:avLst/>
          </a:prstGeom>
        </p:spPr>
      </p:pic>
      <p:pic>
        <p:nvPicPr>
          <p:cNvPr id="11" name="Picture 10">
            <a:extLst>
              <a:ext uri="{FF2B5EF4-FFF2-40B4-BE49-F238E27FC236}">
                <a16:creationId xmlns:a16="http://schemas.microsoft.com/office/drawing/2014/main" id="{627E0572-43B8-8046-8284-1A32CC75917D}"/>
              </a:ext>
            </a:extLst>
          </p:cNvPr>
          <p:cNvPicPr>
            <a:picLocks noChangeAspect="1"/>
          </p:cNvPicPr>
          <p:nvPr/>
        </p:nvPicPr>
        <p:blipFill>
          <a:blip r:embed="rId4"/>
          <a:stretch>
            <a:fillRect/>
          </a:stretch>
        </p:blipFill>
        <p:spPr>
          <a:xfrm>
            <a:off x="904189" y="1886141"/>
            <a:ext cx="1653977" cy="929378"/>
          </a:xfrm>
          <a:prstGeom prst="rect">
            <a:avLst/>
          </a:prstGeom>
        </p:spPr>
      </p:pic>
      <p:pic>
        <p:nvPicPr>
          <p:cNvPr id="12" name="Picture 11">
            <a:extLst>
              <a:ext uri="{FF2B5EF4-FFF2-40B4-BE49-F238E27FC236}">
                <a16:creationId xmlns:a16="http://schemas.microsoft.com/office/drawing/2014/main" id="{49CF4102-BD22-994A-82D9-2DB23EB9C2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32693" y="1908979"/>
            <a:ext cx="1797945" cy="898973"/>
          </a:xfrm>
          <a:prstGeom prst="rect">
            <a:avLst/>
          </a:prstGeom>
        </p:spPr>
      </p:pic>
      <p:pic>
        <p:nvPicPr>
          <p:cNvPr id="13" name="Picture 12">
            <a:extLst>
              <a:ext uri="{FF2B5EF4-FFF2-40B4-BE49-F238E27FC236}">
                <a16:creationId xmlns:a16="http://schemas.microsoft.com/office/drawing/2014/main" id="{6EBCD3A2-EE99-DA44-B628-0EEFD7C7EA8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16034" y="925039"/>
            <a:ext cx="1825897" cy="1025311"/>
          </a:xfrm>
          <a:prstGeom prst="rect">
            <a:avLst/>
          </a:prstGeom>
        </p:spPr>
      </p:pic>
      <p:pic>
        <p:nvPicPr>
          <p:cNvPr id="14" name="Picture 13">
            <a:extLst>
              <a:ext uri="{FF2B5EF4-FFF2-40B4-BE49-F238E27FC236}">
                <a16:creationId xmlns:a16="http://schemas.microsoft.com/office/drawing/2014/main" id="{52E54742-9480-C448-8236-98A7BD3D9B9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03346" y="4579855"/>
            <a:ext cx="1458672" cy="1158794"/>
          </a:xfrm>
          <a:prstGeom prst="rect">
            <a:avLst/>
          </a:prstGeom>
        </p:spPr>
      </p:pic>
      <p:pic>
        <p:nvPicPr>
          <p:cNvPr id="15" name="Picture 14">
            <a:extLst>
              <a:ext uri="{FF2B5EF4-FFF2-40B4-BE49-F238E27FC236}">
                <a16:creationId xmlns:a16="http://schemas.microsoft.com/office/drawing/2014/main" id="{86898491-2554-7546-8AD8-C9FDB1D9DFD2}"/>
              </a:ext>
            </a:extLst>
          </p:cNvPr>
          <p:cNvPicPr>
            <a:picLocks noChangeAspect="1"/>
          </p:cNvPicPr>
          <p:nvPr/>
        </p:nvPicPr>
        <p:blipFill>
          <a:blip r:embed="rId8"/>
          <a:stretch>
            <a:fillRect/>
          </a:stretch>
        </p:blipFill>
        <p:spPr>
          <a:xfrm>
            <a:off x="5216034" y="1937426"/>
            <a:ext cx="1825897" cy="898037"/>
          </a:xfrm>
          <a:prstGeom prst="rect">
            <a:avLst/>
          </a:prstGeom>
        </p:spPr>
      </p:pic>
      <p:pic>
        <p:nvPicPr>
          <p:cNvPr id="16" name="Picture 15">
            <a:extLst>
              <a:ext uri="{FF2B5EF4-FFF2-40B4-BE49-F238E27FC236}">
                <a16:creationId xmlns:a16="http://schemas.microsoft.com/office/drawing/2014/main" id="{72F132FF-9CF6-D84F-B437-EEB43CEA2CAB}"/>
              </a:ext>
            </a:extLst>
          </p:cNvPr>
          <p:cNvPicPr>
            <a:picLocks noChangeAspect="1"/>
          </p:cNvPicPr>
          <p:nvPr/>
        </p:nvPicPr>
        <p:blipFill>
          <a:blip r:embed="rId9"/>
          <a:stretch>
            <a:fillRect/>
          </a:stretch>
        </p:blipFill>
        <p:spPr>
          <a:xfrm>
            <a:off x="7057084" y="1761656"/>
            <a:ext cx="1441925" cy="1090236"/>
          </a:xfrm>
          <a:prstGeom prst="rect">
            <a:avLst/>
          </a:prstGeom>
        </p:spPr>
      </p:pic>
      <p:pic>
        <p:nvPicPr>
          <p:cNvPr id="17" name="Picture 16">
            <a:extLst>
              <a:ext uri="{FF2B5EF4-FFF2-40B4-BE49-F238E27FC236}">
                <a16:creationId xmlns:a16="http://schemas.microsoft.com/office/drawing/2014/main" id="{9A87D6B6-9368-A549-81CB-D6CF9BCC4DD4}"/>
              </a:ext>
            </a:extLst>
          </p:cNvPr>
          <p:cNvPicPr>
            <a:picLocks noChangeAspect="1"/>
          </p:cNvPicPr>
          <p:nvPr/>
        </p:nvPicPr>
        <p:blipFill>
          <a:blip r:embed="rId10"/>
          <a:stretch>
            <a:fillRect/>
          </a:stretch>
        </p:blipFill>
        <p:spPr>
          <a:xfrm>
            <a:off x="1014583" y="3467160"/>
            <a:ext cx="1739900" cy="1155700"/>
          </a:xfrm>
          <a:prstGeom prst="rect">
            <a:avLst/>
          </a:prstGeom>
        </p:spPr>
      </p:pic>
      <p:pic>
        <p:nvPicPr>
          <p:cNvPr id="18" name="Picture 17">
            <a:extLst>
              <a:ext uri="{FF2B5EF4-FFF2-40B4-BE49-F238E27FC236}">
                <a16:creationId xmlns:a16="http://schemas.microsoft.com/office/drawing/2014/main" id="{B1C5AE3A-DD8F-3F4C-B47C-E4C12ED82A4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754484" y="3452294"/>
            <a:ext cx="1733434" cy="1162845"/>
          </a:xfrm>
          <a:prstGeom prst="rect">
            <a:avLst/>
          </a:prstGeom>
        </p:spPr>
      </p:pic>
      <p:pic>
        <p:nvPicPr>
          <p:cNvPr id="19" name="Picture 18">
            <a:extLst>
              <a:ext uri="{FF2B5EF4-FFF2-40B4-BE49-F238E27FC236}">
                <a16:creationId xmlns:a16="http://schemas.microsoft.com/office/drawing/2014/main" id="{0AAB031C-7223-D242-B8F9-BFD357F9C684}"/>
              </a:ext>
            </a:extLst>
          </p:cNvPr>
          <p:cNvPicPr>
            <a:picLocks noChangeAspect="1"/>
          </p:cNvPicPr>
          <p:nvPr/>
        </p:nvPicPr>
        <p:blipFill>
          <a:blip r:embed="rId12"/>
          <a:stretch>
            <a:fillRect/>
          </a:stretch>
        </p:blipFill>
        <p:spPr>
          <a:xfrm>
            <a:off x="1014582" y="4579855"/>
            <a:ext cx="1760381" cy="1169304"/>
          </a:xfrm>
          <a:prstGeom prst="rect">
            <a:avLst/>
          </a:prstGeom>
        </p:spPr>
      </p:pic>
      <p:pic>
        <p:nvPicPr>
          <p:cNvPr id="20" name="Picture 19">
            <a:extLst>
              <a:ext uri="{FF2B5EF4-FFF2-40B4-BE49-F238E27FC236}">
                <a16:creationId xmlns:a16="http://schemas.microsoft.com/office/drawing/2014/main" id="{993468F6-D567-3B46-869C-87DC3AD0B6A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770338" y="4599579"/>
            <a:ext cx="1715724" cy="1139070"/>
          </a:xfrm>
          <a:prstGeom prst="rect">
            <a:avLst/>
          </a:prstGeom>
        </p:spPr>
      </p:pic>
      <p:pic>
        <p:nvPicPr>
          <p:cNvPr id="22" name="Picture 21">
            <a:extLst>
              <a:ext uri="{FF2B5EF4-FFF2-40B4-BE49-F238E27FC236}">
                <a16:creationId xmlns:a16="http://schemas.microsoft.com/office/drawing/2014/main" id="{01E83B86-68C4-4647-B908-8D7CE6C1279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216034" y="3390856"/>
            <a:ext cx="1855540" cy="1159713"/>
          </a:xfrm>
          <a:prstGeom prst="rect">
            <a:avLst/>
          </a:prstGeom>
        </p:spPr>
      </p:pic>
      <p:pic>
        <p:nvPicPr>
          <p:cNvPr id="23" name="Picture 22">
            <a:extLst>
              <a:ext uri="{FF2B5EF4-FFF2-40B4-BE49-F238E27FC236}">
                <a16:creationId xmlns:a16="http://schemas.microsoft.com/office/drawing/2014/main" id="{67AB1221-B5D7-7047-AEBC-A346BBFBE23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003346" y="3379666"/>
            <a:ext cx="1421583" cy="1170903"/>
          </a:xfrm>
          <a:prstGeom prst="rect">
            <a:avLst/>
          </a:prstGeom>
        </p:spPr>
      </p:pic>
      <p:pic>
        <p:nvPicPr>
          <p:cNvPr id="24" name="Picture 23">
            <a:extLst>
              <a:ext uri="{FF2B5EF4-FFF2-40B4-BE49-F238E27FC236}">
                <a16:creationId xmlns:a16="http://schemas.microsoft.com/office/drawing/2014/main" id="{D4D6D025-62D1-EF41-A5DE-E33C81711247}"/>
              </a:ext>
            </a:extLst>
          </p:cNvPr>
          <p:cNvPicPr>
            <a:picLocks noChangeAspect="1"/>
          </p:cNvPicPr>
          <p:nvPr/>
        </p:nvPicPr>
        <p:blipFill>
          <a:blip r:embed="rId16"/>
          <a:stretch>
            <a:fillRect/>
          </a:stretch>
        </p:blipFill>
        <p:spPr>
          <a:xfrm>
            <a:off x="5214178" y="4511180"/>
            <a:ext cx="1789168" cy="1227470"/>
          </a:xfrm>
          <a:prstGeom prst="rect">
            <a:avLst/>
          </a:prstGeom>
        </p:spPr>
      </p:pic>
      <p:pic>
        <p:nvPicPr>
          <p:cNvPr id="26" name="Picture 25">
            <a:extLst>
              <a:ext uri="{FF2B5EF4-FFF2-40B4-BE49-F238E27FC236}">
                <a16:creationId xmlns:a16="http://schemas.microsoft.com/office/drawing/2014/main" id="{46B85390-68CF-0E4B-B1DA-BA6754E95FC3}"/>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992167" y="936877"/>
            <a:ext cx="1535311" cy="944807"/>
          </a:xfrm>
          <a:prstGeom prst="rect">
            <a:avLst/>
          </a:prstGeom>
        </p:spPr>
      </p:pic>
    </p:spTree>
    <p:extLst>
      <p:ext uri="{BB962C8B-B14F-4D97-AF65-F5344CB8AC3E}">
        <p14:creationId xmlns:p14="http://schemas.microsoft.com/office/powerpoint/2010/main" val="289972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8090-391E-54B6-D534-2BF2A73FA9AF}"/>
              </a:ext>
            </a:extLst>
          </p:cNvPr>
          <p:cNvSpPr>
            <a:spLocks noGrp="1"/>
          </p:cNvSpPr>
          <p:nvPr>
            <p:ph type="title"/>
          </p:nvPr>
        </p:nvSpPr>
        <p:spPr>
          <a:xfrm>
            <a:off x="628650" y="365126"/>
            <a:ext cx="8286750" cy="1325563"/>
          </a:xfrm>
        </p:spPr>
        <p:txBody>
          <a:bodyPr/>
          <a:lstStyle/>
          <a:p>
            <a:r>
              <a:rPr lang="en-US" dirty="0"/>
              <a:t>Best possible way to deal with events/incidents</a:t>
            </a:r>
          </a:p>
        </p:txBody>
      </p:sp>
      <p:sp>
        <p:nvSpPr>
          <p:cNvPr id="3" name="Content Placeholder 2">
            <a:extLst>
              <a:ext uri="{FF2B5EF4-FFF2-40B4-BE49-F238E27FC236}">
                <a16:creationId xmlns:a16="http://schemas.microsoft.com/office/drawing/2014/main" id="{F0AA0111-F9B5-7CA3-9ABA-45F5CDEBC1FB}"/>
              </a:ext>
            </a:extLst>
          </p:cNvPr>
          <p:cNvSpPr>
            <a:spLocks noGrp="1"/>
          </p:cNvSpPr>
          <p:nvPr>
            <p:ph idx="1"/>
          </p:nvPr>
        </p:nvSpPr>
        <p:spPr/>
        <p:txBody>
          <a:bodyPr/>
          <a:lstStyle/>
          <a:p>
            <a:pPr marL="0" indent="0">
              <a:buNone/>
            </a:pPr>
            <a:r>
              <a:rPr lang="en-US" sz="2400" i="1" dirty="0"/>
              <a:t>“In the experience of this author, the components that contribute to an incident being mitigated in the most efficient and effective manner…are command, control, coordination, communication and collaboration.  If your incident management system accounts for each of these components, you will have given your staff, patients, and supporting agencies the best possible opportunity to deal with the majority of events your facility may face.”</a:t>
            </a:r>
          </a:p>
          <a:p>
            <a:pPr marL="0" indent="0">
              <a:buNone/>
            </a:pPr>
            <a:endParaRPr lang="en-US" i="1" u="sng" dirty="0"/>
          </a:p>
          <a:p>
            <a:pPr marL="342900" lvl="1" indent="0">
              <a:buNone/>
            </a:pPr>
            <a:r>
              <a:rPr lang="en-US" i="1" u="sng" dirty="0"/>
              <a:t>Hospital Emergency Response Teams </a:t>
            </a:r>
            <a:r>
              <a:rPr lang="en-US" i="1" dirty="0"/>
              <a:t>- by Jan Glarum, Don Birou, Edward Cetaruk, MD, 2010, Elsevier Inc.</a:t>
            </a:r>
          </a:p>
        </p:txBody>
      </p:sp>
      <p:sp>
        <p:nvSpPr>
          <p:cNvPr id="4" name="Date Placeholder 3">
            <a:extLst>
              <a:ext uri="{FF2B5EF4-FFF2-40B4-BE49-F238E27FC236}">
                <a16:creationId xmlns:a16="http://schemas.microsoft.com/office/drawing/2014/main" id="{33219C3E-886C-BBDC-2845-4462A4130F9B}"/>
              </a:ext>
            </a:extLst>
          </p:cNvPr>
          <p:cNvSpPr>
            <a:spLocks noGrp="1"/>
          </p:cNvSpPr>
          <p:nvPr>
            <p:ph type="dt" sz="half" idx="10"/>
          </p:nvPr>
        </p:nvSpPr>
        <p:spPr/>
        <p:txBody>
          <a:bodyPr/>
          <a:lstStyle/>
          <a:p>
            <a:fld id="{38D60746-EEB8-3946-8007-21C606325854}" type="datetime1">
              <a:rPr lang="en-US" altLang="en-US" smtClean="0"/>
              <a:t>1/18/23</a:t>
            </a:fld>
            <a:endParaRPr lang="en-US" altLang="en-US" dirty="0"/>
          </a:p>
        </p:txBody>
      </p:sp>
      <p:sp>
        <p:nvSpPr>
          <p:cNvPr id="5" name="Footer Placeholder 4">
            <a:extLst>
              <a:ext uri="{FF2B5EF4-FFF2-40B4-BE49-F238E27FC236}">
                <a16:creationId xmlns:a16="http://schemas.microsoft.com/office/drawing/2014/main" id="{F71853C5-E559-FE3B-375D-99BDEF93B7DA}"/>
              </a:ext>
            </a:extLst>
          </p:cNvPr>
          <p:cNvSpPr>
            <a:spLocks noGrp="1"/>
          </p:cNvSpPr>
          <p:nvPr>
            <p:ph type="ftr" sz="quarter" idx="11"/>
          </p:nvPr>
        </p:nvSpPr>
        <p:spPr/>
        <p:txBody>
          <a:bodyPr/>
          <a:lstStyle/>
          <a:p>
            <a:r>
              <a:rPr lang="en-US" altLang="en-US" dirty="0"/>
              <a:t>Incident Command Overview</a:t>
            </a:r>
          </a:p>
        </p:txBody>
      </p:sp>
      <p:sp>
        <p:nvSpPr>
          <p:cNvPr id="6" name="Slide Number Placeholder 5">
            <a:extLst>
              <a:ext uri="{FF2B5EF4-FFF2-40B4-BE49-F238E27FC236}">
                <a16:creationId xmlns:a16="http://schemas.microsoft.com/office/drawing/2014/main" id="{84653A87-800F-7C5B-954C-9EF9CFDA9165}"/>
              </a:ext>
            </a:extLst>
          </p:cNvPr>
          <p:cNvSpPr>
            <a:spLocks noGrp="1"/>
          </p:cNvSpPr>
          <p:nvPr>
            <p:ph type="sldNum" sz="quarter" idx="12"/>
          </p:nvPr>
        </p:nvSpPr>
        <p:spPr/>
        <p:txBody>
          <a:bodyPr/>
          <a:lstStyle/>
          <a:p>
            <a:fld id="{5A4C3638-3B6E-A347-9316-374F7405093F}" type="slidenum">
              <a:rPr lang="en-US" altLang="en-US" smtClean="0"/>
              <a:pPr/>
              <a:t>9</a:t>
            </a:fld>
            <a:endParaRPr lang="en-US" altLang="en-US" dirty="0"/>
          </a:p>
        </p:txBody>
      </p:sp>
    </p:spTree>
    <p:extLst>
      <p:ext uri="{BB962C8B-B14F-4D97-AF65-F5344CB8AC3E}">
        <p14:creationId xmlns:p14="http://schemas.microsoft.com/office/powerpoint/2010/main" val="2518939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2311</TotalTime>
  <Words>2444</Words>
  <Application>Microsoft Macintosh PowerPoint</Application>
  <PresentationFormat>On-screen Show (4:3)</PresentationFormat>
  <Paragraphs>420</Paragraphs>
  <Slides>42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-apple-system-font</vt:lpstr>
      <vt:lpstr>Arial</vt:lpstr>
      <vt:lpstr>Calibri</vt:lpstr>
      <vt:lpstr>Calibri Light</vt:lpstr>
      <vt:lpstr>cnnsans</vt:lpstr>
      <vt:lpstr>Tahoma</vt:lpstr>
      <vt:lpstr>Times New Roman</vt:lpstr>
      <vt:lpstr>Wingdings</vt:lpstr>
      <vt:lpstr>Office Theme</vt:lpstr>
      <vt:lpstr>INCIDENT COMMAND SYSTEM (ICS)  An Overview for Healthcare Organizations (this is not an ICS FEMA course)</vt:lpstr>
      <vt:lpstr>Overview Objectives</vt:lpstr>
      <vt:lpstr>Imagine planning a large family reunion at a park</vt:lpstr>
      <vt:lpstr>Imagine planning a large family reunion at a park</vt:lpstr>
      <vt:lpstr>Imagine planning a large family reunion at a park</vt:lpstr>
      <vt:lpstr>Imagine planning a large family reunion at a park</vt:lpstr>
      <vt:lpstr>Types of Events for Incidents</vt:lpstr>
      <vt:lpstr>Categories of Disasters</vt:lpstr>
      <vt:lpstr>Best possible way to deal with events/incidents</vt:lpstr>
      <vt:lpstr>Creation of ICS</vt:lpstr>
      <vt:lpstr>ICS is part of NIMS  National Incident Management System Principles</vt:lpstr>
      <vt:lpstr>What Is ICS? </vt:lpstr>
      <vt:lpstr>Weaknesses Addressed by ICS</vt:lpstr>
      <vt:lpstr>What ICS Is Designed To Do</vt:lpstr>
      <vt:lpstr>PowerPoint Presentation</vt:lpstr>
      <vt:lpstr>PowerPoint Presentation</vt:lpstr>
      <vt:lpstr>ICS Position Titles</vt:lpstr>
      <vt:lpstr>Formal ICS Organizational Components</vt:lpstr>
      <vt:lpstr>Incident Commander’s Role</vt:lpstr>
      <vt:lpstr>Incident Commander Responsibilities</vt:lpstr>
      <vt:lpstr>Expanding Command Staff</vt:lpstr>
      <vt:lpstr>Command Staff</vt:lpstr>
      <vt:lpstr>PIO Responsibilities</vt:lpstr>
      <vt:lpstr>Safety Officer Responsibilities</vt:lpstr>
      <vt:lpstr>Liaison Officer Responsibilities</vt:lpstr>
      <vt:lpstr>Understanding the General Staff</vt:lpstr>
      <vt:lpstr>Operations Section Chief Role</vt:lpstr>
      <vt:lpstr>Planning Section Chief Roles</vt:lpstr>
      <vt:lpstr>Operational Period Planning Cycle  The Planning P</vt:lpstr>
      <vt:lpstr>Incident Action Plan Elements</vt:lpstr>
      <vt:lpstr>Logistics Section Chief:  Role</vt:lpstr>
      <vt:lpstr>Finance/Administration Section Chief:  Role</vt:lpstr>
      <vt:lpstr>Sample SNF ICS Chart</vt:lpstr>
      <vt:lpstr>Communications within ICS</vt:lpstr>
      <vt:lpstr>Communications Discipline</vt:lpstr>
      <vt:lpstr>Incident Recordkeeping</vt:lpstr>
      <vt:lpstr>Incident Demobilization</vt:lpstr>
      <vt:lpstr>Observations from reading After Action Reports and Observing Exercises</vt:lpstr>
      <vt:lpstr>HICS </vt:lpstr>
      <vt:lpstr>Best way to know if you have a good grasp of ICS is to exercise it</vt:lpstr>
      <vt:lpstr>Want to learn more? https://training.fema.gov/nims/</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Askey</dc:creator>
  <cp:lastModifiedBy>Rick Drummer</cp:lastModifiedBy>
  <cp:revision>108</cp:revision>
  <dcterms:created xsi:type="dcterms:W3CDTF">2003-12-02T16:59:59Z</dcterms:created>
  <dcterms:modified xsi:type="dcterms:W3CDTF">2023-01-18T12:57:30Z</dcterms:modified>
</cp:coreProperties>
</file>