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636660-64DC-4CBA-8FB9-F2AF27DF172B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6EEA50-C06B-4880-AF2A-FED056D83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8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4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2000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426576"/>
            <a:ext cx="5608320" cy="54033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1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5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5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0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8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9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0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EEA50-C06B-4880-AF2A-FED056D837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2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8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1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3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5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3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5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9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7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5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5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0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F35395-7509-4A5D-A6AC-E6FB4A5A57E7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20D0C6B-6940-471E-A69F-BC50DCA16B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6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9F98-EC25-F967-E906-A3E7781BD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14" y="1619442"/>
            <a:ext cx="9026537" cy="2677648"/>
          </a:xfrm>
        </p:spPr>
        <p:txBody>
          <a:bodyPr/>
          <a:lstStyle/>
          <a:p>
            <a:pPr algn="ctr"/>
            <a:r>
              <a:rPr lang="en-US" sz="4800" dirty="0"/>
              <a:t>Emergency Preparedness &amp;</a:t>
            </a:r>
            <a:br>
              <a:rPr lang="en-US" dirty="0"/>
            </a:br>
            <a:r>
              <a:rPr lang="en-US" dirty="0"/>
              <a:t>The </a:t>
            </a:r>
            <a:r>
              <a:rPr lang="en-US" sz="4800" dirty="0"/>
              <a:t>Cities Readiness Initiative</a:t>
            </a:r>
            <a:br>
              <a:rPr lang="en-US" sz="4800" dirty="0"/>
            </a:br>
            <a:r>
              <a:rPr lang="en-US" sz="4800" dirty="0"/>
              <a:t>(CRI) Overview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A4E0A-365F-EBDE-EEDE-5248D1884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840" y="4971184"/>
            <a:ext cx="2161887" cy="10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6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083E-6BDE-C3FD-FA3E-EC2BE677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Public Health Emergency Preparedness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AA2D1-DA39-39F9-20DE-AB7ABA3FD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PHEP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796B8-77BF-D0E2-7104-D6673D0B34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Public Health Emergency Preparedness (PHEP) cooperative agreement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This helps health departments build and strengthen their abilities to effectively respond to a range of public health threats, including infectious diseases, natural disasters, and chemical, biological, radiological, and nuclear (CBRN) events.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2D760-A812-99B5-0A2E-9472314C6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CRI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8243-7CAA-D7F6-B939-2E53F5CF53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CDC’s Cities Readiness Initiative (CRI)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CRI is a federally funded program that enhances preparedness in the nation’s largest population centers, where nearly 60% of the population resides. The program prepares jurisdictions to effectively respond to large public health emergencies with life-saving medicines and medical supplies.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7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C8FA-D088-F01E-0CB9-5CF0C9D4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29" y="975946"/>
            <a:ext cx="8831816" cy="1689057"/>
          </a:xfrm>
        </p:spPr>
        <p:txBody>
          <a:bodyPr/>
          <a:lstStyle/>
          <a:p>
            <a:pPr algn="ctr"/>
            <a:r>
              <a:rPr lang="en-US" dirty="0"/>
              <a:t>CRI </a:t>
            </a:r>
            <a:br>
              <a:rPr lang="en-US" dirty="0"/>
            </a:br>
            <a:r>
              <a:rPr lang="en-US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Participating Cities and Metropolitan Areas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The CRI project began in 2004 with 21 cities. It has since expanded to a total of 72 metropolitan statistical areas (MSAs) with at least one CRI city in every state.</a:t>
            </a:r>
            <a:b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D05F1-07F7-0FE1-5E97-2F06FD33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7817" y="3336637"/>
            <a:ext cx="9236363" cy="2909454"/>
          </a:xfrm>
        </p:spPr>
        <p:txBody>
          <a:bodyPr anchor="t"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CDC provides CRI funds to 50 states and four large metropolitan areas.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6E909-030A-BEE0-D6F7-1AAC7E4EF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4327733"/>
            <a:ext cx="88487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3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5C05AF-9A77-E190-DBE3-766D9CFF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CRI Locations Cont.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45F51-FF05-6587-3BEC-373DC5787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numCol="3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effectLst/>
              </a:rPr>
              <a:t>Albany, NY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Albuquerque, NM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Anchorage, AK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Atlanta, GA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Baltimore, MD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Baton Rouge, LA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Billings, MT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Birmingham, AL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Boise, ID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Hartford, CT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Honolulu, HI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Houston, TX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Indianapolis, IN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Jackson, MS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Kansas City, MO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Las Vegas, NV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Little Rock, AR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Los Angeles, CA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Louisville, KY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Manchester, NH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Memphis, TN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Miami, FL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Milwaukee, WI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Minneapolis, MN</a:t>
            </a: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effectLst/>
              </a:rPr>
              <a:t>Boston, MA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Buffalo, NY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Burlington, VT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Charleston, WV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Charlotte, NC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Cheyenne, WY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Chicago, IL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Cincinnati, OH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Cleveland, OH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Nashville, TN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New Haven, CT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New Orleans, LA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New York City, NY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Oklahoma City, OK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Omaha, NE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Orlando, FL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Peoria, IL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Philadelphia, PA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Phoenix, AZ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Pittsburgh, PA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Portland, ME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Portland, OR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Providence, RI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Richmond, VA</a:t>
            </a: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effectLst/>
              </a:rPr>
              <a:t>Columbia, SC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Columbus, OH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Dallas, TX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Denver, CO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Des Moines, IA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  <a:highlight>
                  <a:srgbClr val="00FFFF"/>
                </a:highlight>
              </a:rPr>
              <a:t>Detroit, MI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Dover, DE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Fargo, ND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Fresno, CA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Riverside, CA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Sacramento, CA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Salt Lake City, UT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San Antonio, TX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San Diego, CA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San Francisco, CA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San Jose, CA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Seattle, WA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Sioux Falls, SD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St. Louis, MO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Tampa, FL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Trenton, NJ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Virginia Beach, VA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Washington, DC</a:t>
            </a:r>
            <a:br>
              <a:rPr lang="en-US" sz="1300" dirty="0">
                <a:solidFill>
                  <a:schemeClr val="tx1"/>
                </a:solidFill>
                <a:effectLst/>
              </a:rPr>
            </a:br>
            <a:r>
              <a:rPr lang="en-US" sz="1300" dirty="0">
                <a:solidFill>
                  <a:schemeClr val="tx1"/>
                </a:solidFill>
                <a:effectLst/>
              </a:rPr>
              <a:t>Wichita, KS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1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8FC4-928D-B2DD-B740-BE33E34E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2193"/>
            <a:ext cx="8761413" cy="706964"/>
          </a:xfrm>
        </p:spPr>
        <p:txBody>
          <a:bodyPr/>
          <a:lstStyle/>
          <a:p>
            <a:pPr algn="ctr"/>
            <a:r>
              <a:rPr lang="en-US" dirty="0"/>
              <a:t>Grant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0B92B-79F1-C091-94C4-0E2F2CD67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6" t="20270" r="41743" b="10039"/>
          <a:stretch/>
        </p:blipFill>
        <p:spPr>
          <a:xfrm>
            <a:off x="1032151" y="1680633"/>
            <a:ext cx="4503509" cy="5177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4C17C-5257-D11B-3544-C0BD19824105}"/>
              </a:ext>
            </a:extLst>
          </p:cNvPr>
          <p:cNvSpPr txBox="1"/>
          <p:nvPr/>
        </p:nvSpPr>
        <p:spPr>
          <a:xfrm>
            <a:off x="753230" y="1327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PHEP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4166BF-7D65-EEF8-3F57-6732D6EB6A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0" t="23055" r="41239" b="51111"/>
          <a:stretch/>
        </p:blipFill>
        <p:spPr>
          <a:xfrm>
            <a:off x="5688664" y="2229831"/>
            <a:ext cx="5995461" cy="27264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5EE6E1-C04D-C664-153A-97DE389EA89C}"/>
              </a:ext>
            </a:extLst>
          </p:cNvPr>
          <p:cNvSpPr txBox="1"/>
          <p:nvPr/>
        </p:nvSpPr>
        <p:spPr>
          <a:xfrm>
            <a:off x="5803423" y="22118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CRI</a:t>
            </a:r>
          </a:p>
        </p:txBody>
      </p:sp>
    </p:spTree>
    <p:extLst>
      <p:ext uri="{BB962C8B-B14F-4D97-AF65-F5344CB8AC3E}">
        <p14:creationId xmlns:p14="http://schemas.microsoft.com/office/powerpoint/2010/main" val="301367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F9D5C-0B1B-9BCA-C969-D3689FC7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CRI Jurisdictions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AAF04-93E2-B574-952B-8CCC01538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195" y="907482"/>
            <a:ext cx="4828707" cy="504303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91FA0-8014-E8EF-4DEA-847BEE8FE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98" y="2275860"/>
            <a:ext cx="5331938" cy="3531783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City of Detroit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Lapeer 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Livingston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Macomb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Oakland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St. Clair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Wayne</a:t>
            </a:r>
          </a:p>
          <a:p>
            <a:pPr marL="285750" indent="-285750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MDHHS - </a:t>
            </a:r>
            <a:r>
              <a:rPr lang="en-US" dirty="0" err="1">
                <a:solidFill>
                  <a:srgbClr val="FFFFFF"/>
                </a:solidFill>
              </a:rPr>
              <a:t>BEPESoC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b="1" u="sng" dirty="0">
                <a:solidFill>
                  <a:srgbClr val="FFFFFF"/>
                </a:solidFill>
              </a:rPr>
              <a:t>Additional Jurisdictions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Monroe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Washtenaw</a:t>
            </a:r>
          </a:p>
          <a:p>
            <a:r>
              <a:rPr lang="en-US" b="1" u="sng" dirty="0">
                <a:solidFill>
                  <a:srgbClr val="FFFFFF"/>
                </a:solidFill>
              </a:rPr>
              <a:t>HCCs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R2N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R2S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D17EFE-E2E0-4910-FAFD-EE271432173E}"/>
              </a:ext>
            </a:extLst>
          </p:cNvPr>
          <p:cNvSpPr/>
          <p:nvPr/>
        </p:nvSpPr>
        <p:spPr>
          <a:xfrm>
            <a:off x="10115074" y="4643438"/>
            <a:ext cx="936308" cy="973931"/>
          </a:xfrm>
          <a:custGeom>
            <a:avLst/>
            <a:gdLst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2969 w 947737"/>
              <a:gd name="connsiteY90" fmla="*/ 114300 h 973931"/>
              <a:gd name="connsiteX91" fmla="*/ 857250 w 947737"/>
              <a:gd name="connsiteY91" fmla="*/ 116681 h 973931"/>
              <a:gd name="connsiteX92" fmla="*/ 823912 w 947737"/>
              <a:gd name="connsiteY92" fmla="*/ 126206 h 973931"/>
              <a:gd name="connsiteX93" fmla="*/ 804862 w 947737"/>
              <a:gd name="connsiteY93" fmla="*/ 130968 h 973931"/>
              <a:gd name="connsiteX94" fmla="*/ 638175 w 947737"/>
              <a:gd name="connsiteY94" fmla="*/ 135731 h 973931"/>
              <a:gd name="connsiteX95" fmla="*/ 633412 w 947737"/>
              <a:gd name="connsiteY95" fmla="*/ 142875 h 973931"/>
              <a:gd name="connsiteX96" fmla="*/ 631031 w 947737"/>
              <a:gd name="connsiteY96" fmla="*/ 114300 h 973931"/>
              <a:gd name="connsiteX97" fmla="*/ 628650 w 947737"/>
              <a:gd name="connsiteY97" fmla="*/ 100012 h 973931"/>
              <a:gd name="connsiteX98" fmla="*/ 626269 w 947737"/>
              <a:gd name="connsiteY98" fmla="*/ 92868 h 973931"/>
              <a:gd name="connsiteX99" fmla="*/ 623887 w 947737"/>
              <a:gd name="connsiteY99" fmla="*/ 83343 h 973931"/>
              <a:gd name="connsiteX100" fmla="*/ 621506 w 947737"/>
              <a:gd name="connsiteY100" fmla="*/ 54768 h 973931"/>
              <a:gd name="connsiteX101" fmla="*/ 619125 w 947737"/>
              <a:gd name="connsiteY101" fmla="*/ 33337 h 973931"/>
              <a:gd name="connsiteX102" fmla="*/ 559594 w 947737"/>
              <a:gd name="connsiteY102" fmla="*/ 23812 h 973931"/>
              <a:gd name="connsiteX103" fmla="*/ 554831 w 947737"/>
              <a:gd name="connsiteY103" fmla="*/ 14287 h 973931"/>
              <a:gd name="connsiteX104" fmla="*/ 550069 w 947737"/>
              <a:gd name="connsiteY104" fmla="*/ 2381 h 973931"/>
              <a:gd name="connsiteX105" fmla="*/ 523875 w 947737"/>
              <a:gd name="connsiteY105" fmla="*/ 0 h 973931"/>
              <a:gd name="connsiteX106" fmla="*/ 466725 w 947737"/>
              <a:gd name="connsiteY106" fmla="*/ 7143 h 973931"/>
              <a:gd name="connsiteX107" fmla="*/ 442912 w 947737"/>
              <a:gd name="connsiteY107" fmla="*/ 16668 h 973931"/>
              <a:gd name="connsiteX108" fmla="*/ 435769 w 947737"/>
              <a:gd name="connsiteY108" fmla="*/ 52387 h 973931"/>
              <a:gd name="connsiteX109" fmla="*/ 431006 w 947737"/>
              <a:gd name="connsiteY109" fmla="*/ 80962 h 973931"/>
              <a:gd name="connsiteX110" fmla="*/ 416719 w 947737"/>
              <a:gd name="connsiteY110" fmla="*/ 85725 h 973931"/>
              <a:gd name="connsiteX111" fmla="*/ 383381 w 947737"/>
              <a:gd name="connsiteY111" fmla="*/ 92868 h 973931"/>
              <a:gd name="connsiteX112" fmla="*/ 385762 w 947737"/>
              <a:gd name="connsiteY112" fmla="*/ 176212 h 973931"/>
              <a:gd name="connsiteX113" fmla="*/ 392906 w 947737"/>
              <a:gd name="connsiteY113" fmla="*/ 230981 h 973931"/>
              <a:gd name="connsiteX114" fmla="*/ 395287 w 947737"/>
              <a:gd name="connsiteY114" fmla="*/ 261937 h 973931"/>
              <a:gd name="connsiteX115" fmla="*/ 390525 w 947737"/>
              <a:gd name="connsiteY115" fmla="*/ 342900 h 973931"/>
              <a:gd name="connsiteX116" fmla="*/ 388144 w 947737"/>
              <a:gd name="connsiteY116" fmla="*/ 350043 h 973931"/>
              <a:gd name="connsiteX117" fmla="*/ 297656 w 947737"/>
              <a:gd name="connsiteY117" fmla="*/ 352425 h 973931"/>
              <a:gd name="connsiteX118" fmla="*/ 261937 w 947737"/>
              <a:gd name="connsiteY118" fmla="*/ 361950 h 973931"/>
              <a:gd name="connsiteX119" fmla="*/ 259556 w 947737"/>
              <a:gd name="connsiteY119" fmla="*/ 369093 h 973931"/>
              <a:gd name="connsiteX120" fmla="*/ 257175 w 947737"/>
              <a:gd name="connsiteY120" fmla="*/ 407193 h 973931"/>
              <a:gd name="connsiteX121" fmla="*/ 254794 w 947737"/>
              <a:gd name="connsiteY121" fmla="*/ 421481 h 973931"/>
              <a:gd name="connsiteX122" fmla="*/ 238125 w 947737"/>
              <a:gd name="connsiteY122" fmla="*/ 423862 h 973931"/>
              <a:gd name="connsiteX123" fmla="*/ 180975 w 947737"/>
              <a:gd name="connsiteY123" fmla="*/ 421481 h 973931"/>
              <a:gd name="connsiteX124" fmla="*/ 88106 w 947737"/>
              <a:gd name="connsiteY124" fmla="*/ 426243 h 973931"/>
              <a:gd name="connsiteX125" fmla="*/ 69056 w 947737"/>
              <a:gd name="connsiteY125" fmla="*/ 428625 h 973931"/>
              <a:gd name="connsiteX126" fmla="*/ 59531 w 947737"/>
              <a:gd name="connsiteY126" fmla="*/ 431006 h 973931"/>
              <a:gd name="connsiteX127" fmla="*/ 0 w 947737"/>
              <a:gd name="connsiteY127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2969 w 947737"/>
              <a:gd name="connsiteY90" fmla="*/ 114300 h 973931"/>
              <a:gd name="connsiteX91" fmla="*/ 857250 w 947737"/>
              <a:gd name="connsiteY91" fmla="*/ 116681 h 973931"/>
              <a:gd name="connsiteX92" fmla="*/ 823912 w 947737"/>
              <a:gd name="connsiteY92" fmla="*/ 126206 h 973931"/>
              <a:gd name="connsiteX93" fmla="*/ 804862 w 947737"/>
              <a:gd name="connsiteY93" fmla="*/ 114299 h 973931"/>
              <a:gd name="connsiteX94" fmla="*/ 638175 w 947737"/>
              <a:gd name="connsiteY94" fmla="*/ 135731 h 973931"/>
              <a:gd name="connsiteX95" fmla="*/ 633412 w 947737"/>
              <a:gd name="connsiteY95" fmla="*/ 142875 h 973931"/>
              <a:gd name="connsiteX96" fmla="*/ 631031 w 947737"/>
              <a:gd name="connsiteY96" fmla="*/ 114300 h 973931"/>
              <a:gd name="connsiteX97" fmla="*/ 628650 w 947737"/>
              <a:gd name="connsiteY97" fmla="*/ 100012 h 973931"/>
              <a:gd name="connsiteX98" fmla="*/ 626269 w 947737"/>
              <a:gd name="connsiteY98" fmla="*/ 92868 h 973931"/>
              <a:gd name="connsiteX99" fmla="*/ 623887 w 947737"/>
              <a:gd name="connsiteY99" fmla="*/ 83343 h 973931"/>
              <a:gd name="connsiteX100" fmla="*/ 621506 w 947737"/>
              <a:gd name="connsiteY100" fmla="*/ 54768 h 973931"/>
              <a:gd name="connsiteX101" fmla="*/ 619125 w 947737"/>
              <a:gd name="connsiteY101" fmla="*/ 33337 h 973931"/>
              <a:gd name="connsiteX102" fmla="*/ 559594 w 947737"/>
              <a:gd name="connsiteY102" fmla="*/ 23812 h 973931"/>
              <a:gd name="connsiteX103" fmla="*/ 554831 w 947737"/>
              <a:gd name="connsiteY103" fmla="*/ 14287 h 973931"/>
              <a:gd name="connsiteX104" fmla="*/ 550069 w 947737"/>
              <a:gd name="connsiteY104" fmla="*/ 2381 h 973931"/>
              <a:gd name="connsiteX105" fmla="*/ 523875 w 947737"/>
              <a:gd name="connsiteY105" fmla="*/ 0 h 973931"/>
              <a:gd name="connsiteX106" fmla="*/ 466725 w 947737"/>
              <a:gd name="connsiteY106" fmla="*/ 7143 h 973931"/>
              <a:gd name="connsiteX107" fmla="*/ 442912 w 947737"/>
              <a:gd name="connsiteY107" fmla="*/ 16668 h 973931"/>
              <a:gd name="connsiteX108" fmla="*/ 435769 w 947737"/>
              <a:gd name="connsiteY108" fmla="*/ 52387 h 973931"/>
              <a:gd name="connsiteX109" fmla="*/ 431006 w 947737"/>
              <a:gd name="connsiteY109" fmla="*/ 80962 h 973931"/>
              <a:gd name="connsiteX110" fmla="*/ 416719 w 947737"/>
              <a:gd name="connsiteY110" fmla="*/ 85725 h 973931"/>
              <a:gd name="connsiteX111" fmla="*/ 383381 w 947737"/>
              <a:gd name="connsiteY111" fmla="*/ 92868 h 973931"/>
              <a:gd name="connsiteX112" fmla="*/ 385762 w 947737"/>
              <a:gd name="connsiteY112" fmla="*/ 176212 h 973931"/>
              <a:gd name="connsiteX113" fmla="*/ 392906 w 947737"/>
              <a:gd name="connsiteY113" fmla="*/ 230981 h 973931"/>
              <a:gd name="connsiteX114" fmla="*/ 395287 w 947737"/>
              <a:gd name="connsiteY114" fmla="*/ 261937 h 973931"/>
              <a:gd name="connsiteX115" fmla="*/ 390525 w 947737"/>
              <a:gd name="connsiteY115" fmla="*/ 342900 h 973931"/>
              <a:gd name="connsiteX116" fmla="*/ 388144 w 947737"/>
              <a:gd name="connsiteY116" fmla="*/ 350043 h 973931"/>
              <a:gd name="connsiteX117" fmla="*/ 297656 w 947737"/>
              <a:gd name="connsiteY117" fmla="*/ 352425 h 973931"/>
              <a:gd name="connsiteX118" fmla="*/ 261937 w 947737"/>
              <a:gd name="connsiteY118" fmla="*/ 361950 h 973931"/>
              <a:gd name="connsiteX119" fmla="*/ 259556 w 947737"/>
              <a:gd name="connsiteY119" fmla="*/ 369093 h 973931"/>
              <a:gd name="connsiteX120" fmla="*/ 257175 w 947737"/>
              <a:gd name="connsiteY120" fmla="*/ 407193 h 973931"/>
              <a:gd name="connsiteX121" fmla="*/ 254794 w 947737"/>
              <a:gd name="connsiteY121" fmla="*/ 421481 h 973931"/>
              <a:gd name="connsiteX122" fmla="*/ 238125 w 947737"/>
              <a:gd name="connsiteY122" fmla="*/ 423862 h 973931"/>
              <a:gd name="connsiteX123" fmla="*/ 180975 w 947737"/>
              <a:gd name="connsiteY123" fmla="*/ 421481 h 973931"/>
              <a:gd name="connsiteX124" fmla="*/ 88106 w 947737"/>
              <a:gd name="connsiteY124" fmla="*/ 426243 h 973931"/>
              <a:gd name="connsiteX125" fmla="*/ 69056 w 947737"/>
              <a:gd name="connsiteY125" fmla="*/ 428625 h 973931"/>
              <a:gd name="connsiteX126" fmla="*/ 59531 w 947737"/>
              <a:gd name="connsiteY126" fmla="*/ 431006 h 973931"/>
              <a:gd name="connsiteX127" fmla="*/ 0 w 947737"/>
              <a:gd name="connsiteY127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2969 w 947737"/>
              <a:gd name="connsiteY90" fmla="*/ 114300 h 973931"/>
              <a:gd name="connsiteX91" fmla="*/ 857250 w 947737"/>
              <a:gd name="connsiteY91" fmla="*/ 116681 h 973931"/>
              <a:gd name="connsiteX92" fmla="*/ 823912 w 947737"/>
              <a:gd name="connsiteY92" fmla="*/ 126206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28650 w 947737"/>
              <a:gd name="connsiteY98" fmla="*/ 100012 h 973931"/>
              <a:gd name="connsiteX99" fmla="*/ 626269 w 947737"/>
              <a:gd name="connsiteY99" fmla="*/ 92868 h 973931"/>
              <a:gd name="connsiteX100" fmla="*/ 623887 w 947737"/>
              <a:gd name="connsiteY100" fmla="*/ 83343 h 973931"/>
              <a:gd name="connsiteX101" fmla="*/ 621506 w 947737"/>
              <a:gd name="connsiteY101" fmla="*/ 54768 h 973931"/>
              <a:gd name="connsiteX102" fmla="*/ 619125 w 947737"/>
              <a:gd name="connsiteY102" fmla="*/ 33337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6719 w 947737"/>
              <a:gd name="connsiteY111" fmla="*/ 85725 h 973931"/>
              <a:gd name="connsiteX112" fmla="*/ 383381 w 947737"/>
              <a:gd name="connsiteY112" fmla="*/ 92868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2969 w 947737"/>
              <a:gd name="connsiteY90" fmla="*/ 114300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28650 w 947737"/>
              <a:gd name="connsiteY98" fmla="*/ 100012 h 973931"/>
              <a:gd name="connsiteX99" fmla="*/ 626269 w 947737"/>
              <a:gd name="connsiteY99" fmla="*/ 92868 h 973931"/>
              <a:gd name="connsiteX100" fmla="*/ 623887 w 947737"/>
              <a:gd name="connsiteY100" fmla="*/ 83343 h 973931"/>
              <a:gd name="connsiteX101" fmla="*/ 621506 w 947737"/>
              <a:gd name="connsiteY101" fmla="*/ 54768 h 973931"/>
              <a:gd name="connsiteX102" fmla="*/ 619125 w 947737"/>
              <a:gd name="connsiteY102" fmla="*/ 33337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6719 w 947737"/>
              <a:gd name="connsiteY111" fmla="*/ 85725 h 973931"/>
              <a:gd name="connsiteX112" fmla="*/ 383381 w 947737"/>
              <a:gd name="connsiteY112" fmla="*/ 92868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28650 w 947737"/>
              <a:gd name="connsiteY98" fmla="*/ 100012 h 973931"/>
              <a:gd name="connsiteX99" fmla="*/ 626269 w 947737"/>
              <a:gd name="connsiteY99" fmla="*/ 92868 h 973931"/>
              <a:gd name="connsiteX100" fmla="*/ 623887 w 947737"/>
              <a:gd name="connsiteY100" fmla="*/ 83343 h 973931"/>
              <a:gd name="connsiteX101" fmla="*/ 621506 w 947737"/>
              <a:gd name="connsiteY101" fmla="*/ 54768 h 973931"/>
              <a:gd name="connsiteX102" fmla="*/ 619125 w 947737"/>
              <a:gd name="connsiteY102" fmla="*/ 33337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6719 w 947737"/>
              <a:gd name="connsiteY111" fmla="*/ 85725 h 973931"/>
              <a:gd name="connsiteX112" fmla="*/ 383381 w 947737"/>
              <a:gd name="connsiteY112" fmla="*/ 92868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28650 w 947737"/>
              <a:gd name="connsiteY98" fmla="*/ 100012 h 973931"/>
              <a:gd name="connsiteX99" fmla="*/ 626269 w 947737"/>
              <a:gd name="connsiteY99" fmla="*/ 92868 h 973931"/>
              <a:gd name="connsiteX100" fmla="*/ 623887 w 947737"/>
              <a:gd name="connsiteY100" fmla="*/ 83343 h 973931"/>
              <a:gd name="connsiteX101" fmla="*/ 621506 w 947737"/>
              <a:gd name="connsiteY101" fmla="*/ 54768 h 973931"/>
              <a:gd name="connsiteX102" fmla="*/ 619125 w 947737"/>
              <a:gd name="connsiteY102" fmla="*/ 33337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6719 w 947737"/>
              <a:gd name="connsiteY111" fmla="*/ 85725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28650 w 947737"/>
              <a:gd name="connsiteY98" fmla="*/ 100012 h 973931"/>
              <a:gd name="connsiteX99" fmla="*/ 626269 w 947737"/>
              <a:gd name="connsiteY99" fmla="*/ 92868 h 973931"/>
              <a:gd name="connsiteX100" fmla="*/ 623887 w 947737"/>
              <a:gd name="connsiteY100" fmla="*/ 83343 h 973931"/>
              <a:gd name="connsiteX101" fmla="*/ 621506 w 947737"/>
              <a:gd name="connsiteY101" fmla="*/ 54768 h 973931"/>
              <a:gd name="connsiteX102" fmla="*/ 619125 w 947737"/>
              <a:gd name="connsiteY102" fmla="*/ 33337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28650 w 947737"/>
              <a:gd name="connsiteY98" fmla="*/ 100012 h 973931"/>
              <a:gd name="connsiteX99" fmla="*/ 626269 w 947737"/>
              <a:gd name="connsiteY99" fmla="*/ 92868 h 973931"/>
              <a:gd name="connsiteX100" fmla="*/ 631031 w 947737"/>
              <a:gd name="connsiteY100" fmla="*/ 83343 h 973931"/>
              <a:gd name="connsiteX101" fmla="*/ 621506 w 947737"/>
              <a:gd name="connsiteY101" fmla="*/ 54768 h 973931"/>
              <a:gd name="connsiteX102" fmla="*/ 619125 w 947737"/>
              <a:gd name="connsiteY102" fmla="*/ 33337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28650 w 947737"/>
              <a:gd name="connsiteY98" fmla="*/ 100012 h 973931"/>
              <a:gd name="connsiteX99" fmla="*/ 626269 w 947737"/>
              <a:gd name="connsiteY99" fmla="*/ 92868 h 973931"/>
              <a:gd name="connsiteX100" fmla="*/ 631031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28650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33412 w 947737"/>
              <a:gd name="connsiteY96" fmla="*/ 142875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88144 w 947737"/>
              <a:gd name="connsiteY117" fmla="*/ 350043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31006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88106 w 947737"/>
              <a:gd name="connsiteY125" fmla="*/ 426243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95250 w 947737"/>
              <a:gd name="connsiteY125" fmla="*/ 407193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23862 h 973931"/>
              <a:gd name="connsiteX124" fmla="*/ 180975 w 947737"/>
              <a:gd name="connsiteY124" fmla="*/ 421481 h 973931"/>
              <a:gd name="connsiteX125" fmla="*/ 95250 w 947737"/>
              <a:gd name="connsiteY125" fmla="*/ 407193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11955 h 973931"/>
              <a:gd name="connsiteX124" fmla="*/ 180975 w 947737"/>
              <a:gd name="connsiteY124" fmla="*/ 421481 h 973931"/>
              <a:gd name="connsiteX125" fmla="*/ 95250 w 947737"/>
              <a:gd name="connsiteY125" fmla="*/ 407193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11955 h 973931"/>
              <a:gd name="connsiteX124" fmla="*/ 180975 w 947737"/>
              <a:gd name="connsiteY124" fmla="*/ 421481 h 973931"/>
              <a:gd name="connsiteX125" fmla="*/ 95250 w 947737"/>
              <a:gd name="connsiteY125" fmla="*/ 407193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38137 w 947737"/>
              <a:gd name="connsiteY11" fmla="*/ 702468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11955 h 973931"/>
              <a:gd name="connsiteX124" fmla="*/ 180975 w 947737"/>
              <a:gd name="connsiteY124" fmla="*/ 421481 h 973931"/>
              <a:gd name="connsiteX125" fmla="*/ 92869 w 947737"/>
              <a:gd name="connsiteY125" fmla="*/ 419099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28600 w 947737"/>
              <a:gd name="connsiteY9" fmla="*/ 692943 h 973931"/>
              <a:gd name="connsiteX10" fmla="*/ 335756 w 947737"/>
              <a:gd name="connsiteY10" fmla="*/ 695325 h 973931"/>
              <a:gd name="connsiteX11" fmla="*/ 342899 w 947737"/>
              <a:gd name="connsiteY11" fmla="*/ 676274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11955 h 973931"/>
              <a:gd name="connsiteX124" fmla="*/ 180975 w 947737"/>
              <a:gd name="connsiteY124" fmla="*/ 421481 h 973931"/>
              <a:gd name="connsiteX125" fmla="*/ 92869 w 947737"/>
              <a:gd name="connsiteY125" fmla="*/ 419099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33363 w 947737"/>
              <a:gd name="connsiteY9" fmla="*/ 681037 h 973931"/>
              <a:gd name="connsiteX10" fmla="*/ 335756 w 947737"/>
              <a:gd name="connsiteY10" fmla="*/ 695325 h 973931"/>
              <a:gd name="connsiteX11" fmla="*/ 342899 w 947737"/>
              <a:gd name="connsiteY11" fmla="*/ 676274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11955 h 973931"/>
              <a:gd name="connsiteX124" fmla="*/ 180975 w 947737"/>
              <a:gd name="connsiteY124" fmla="*/ 421481 h 973931"/>
              <a:gd name="connsiteX125" fmla="*/ 92869 w 947737"/>
              <a:gd name="connsiteY125" fmla="*/ 419099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33363 w 947737"/>
              <a:gd name="connsiteY9" fmla="*/ 681037 h 973931"/>
              <a:gd name="connsiteX10" fmla="*/ 335756 w 947737"/>
              <a:gd name="connsiteY10" fmla="*/ 695325 h 973931"/>
              <a:gd name="connsiteX11" fmla="*/ 342899 w 947737"/>
              <a:gd name="connsiteY11" fmla="*/ 676274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11955 h 973931"/>
              <a:gd name="connsiteX124" fmla="*/ 180975 w 947737"/>
              <a:gd name="connsiteY124" fmla="*/ 421481 h 973931"/>
              <a:gd name="connsiteX125" fmla="*/ 92869 w 947737"/>
              <a:gd name="connsiteY125" fmla="*/ 419099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45244 w 947737"/>
              <a:gd name="connsiteY7" fmla="*/ 697706 h 973931"/>
              <a:gd name="connsiteX8" fmla="*/ 78581 w 947737"/>
              <a:gd name="connsiteY8" fmla="*/ 690562 h 973931"/>
              <a:gd name="connsiteX9" fmla="*/ 233363 w 947737"/>
              <a:gd name="connsiteY9" fmla="*/ 681037 h 973931"/>
              <a:gd name="connsiteX10" fmla="*/ 335756 w 947737"/>
              <a:gd name="connsiteY10" fmla="*/ 671512 h 973931"/>
              <a:gd name="connsiteX11" fmla="*/ 342899 w 947737"/>
              <a:gd name="connsiteY11" fmla="*/ 676274 h 973931"/>
              <a:gd name="connsiteX12" fmla="*/ 342900 w 947737"/>
              <a:gd name="connsiteY12" fmla="*/ 721518 h 973931"/>
              <a:gd name="connsiteX13" fmla="*/ 345281 w 947737"/>
              <a:gd name="connsiteY13" fmla="*/ 745331 h 973931"/>
              <a:gd name="connsiteX14" fmla="*/ 347662 w 947737"/>
              <a:gd name="connsiteY14" fmla="*/ 759618 h 973931"/>
              <a:gd name="connsiteX15" fmla="*/ 350044 w 947737"/>
              <a:gd name="connsiteY15" fmla="*/ 819150 h 973931"/>
              <a:gd name="connsiteX16" fmla="*/ 359569 w 947737"/>
              <a:gd name="connsiteY16" fmla="*/ 823912 h 973931"/>
              <a:gd name="connsiteX17" fmla="*/ 361950 w 947737"/>
              <a:gd name="connsiteY17" fmla="*/ 947737 h 973931"/>
              <a:gd name="connsiteX18" fmla="*/ 371475 w 947737"/>
              <a:gd name="connsiteY18" fmla="*/ 945356 h 973931"/>
              <a:gd name="connsiteX19" fmla="*/ 390525 w 947737"/>
              <a:gd name="connsiteY19" fmla="*/ 933450 h 973931"/>
              <a:gd name="connsiteX20" fmla="*/ 471487 w 947737"/>
              <a:gd name="connsiteY20" fmla="*/ 935831 h 973931"/>
              <a:gd name="connsiteX21" fmla="*/ 485775 w 947737"/>
              <a:gd name="connsiteY21" fmla="*/ 945356 h 973931"/>
              <a:gd name="connsiteX22" fmla="*/ 492919 w 947737"/>
              <a:gd name="connsiteY22" fmla="*/ 950118 h 973931"/>
              <a:gd name="connsiteX23" fmla="*/ 500062 w 947737"/>
              <a:gd name="connsiteY23" fmla="*/ 954881 h 973931"/>
              <a:gd name="connsiteX24" fmla="*/ 514350 w 947737"/>
              <a:gd name="connsiteY24" fmla="*/ 959643 h 973931"/>
              <a:gd name="connsiteX25" fmla="*/ 542925 w 947737"/>
              <a:gd name="connsiteY25" fmla="*/ 969168 h 973931"/>
              <a:gd name="connsiteX26" fmla="*/ 550069 w 947737"/>
              <a:gd name="connsiteY26" fmla="*/ 973931 h 973931"/>
              <a:gd name="connsiteX27" fmla="*/ 552450 w 947737"/>
              <a:gd name="connsiteY27" fmla="*/ 950118 h 973931"/>
              <a:gd name="connsiteX28" fmla="*/ 554831 w 947737"/>
              <a:gd name="connsiteY28" fmla="*/ 942975 h 973931"/>
              <a:gd name="connsiteX29" fmla="*/ 561975 w 947737"/>
              <a:gd name="connsiteY29" fmla="*/ 897731 h 973931"/>
              <a:gd name="connsiteX30" fmla="*/ 573881 w 947737"/>
              <a:gd name="connsiteY30" fmla="*/ 871537 h 973931"/>
              <a:gd name="connsiteX31" fmla="*/ 576262 w 947737"/>
              <a:gd name="connsiteY31" fmla="*/ 852487 h 973931"/>
              <a:gd name="connsiteX32" fmla="*/ 578644 w 947737"/>
              <a:gd name="connsiteY32" fmla="*/ 842962 h 973931"/>
              <a:gd name="connsiteX33" fmla="*/ 581025 w 947737"/>
              <a:gd name="connsiteY33" fmla="*/ 826293 h 973931"/>
              <a:gd name="connsiteX34" fmla="*/ 595312 w 947737"/>
              <a:gd name="connsiteY34" fmla="*/ 792956 h 973931"/>
              <a:gd name="connsiteX35" fmla="*/ 602456 w 947737"/>
              <a:gd name="connsiteY35" fmla="*/ 783431 h 973931"/>
              <a:gd name="connsiteX36" fmla="*/ 609600 w 947737"/>
              <a:gd name="connsiteY36" fmla="*/ 778668 h 973931"/>
              <a:gd name="connsiteX37" fmla="*/ 621506 w 947737"/>
              <a:gd name="connsiteY37" fmla="*/ 766762 h 973931"/>
              <a:gd name="connsiteX38" fmla="*/ 628650 w 947737"/>
              <a:gd name="connsiteY38" fmla="*/ 764381 h 973931"/>
              <a:gd name="connsiteX39" fmla="*/ 638175 w 947737"/>
              <a:gd name="connsiteY39" fmla="*/ 759618 h 973931"/>
              <a:gd name="connsiteX40" fmla="*/ 661987 w 947737"/>
              <a:gd name="connsiteY40" fmla="*/ 752475 h 973931"/>
              <a:gd name="connsiteX41" fmla="*/ 673894 w 947737"/>
              <a:gd name="connsiteY41" fmla="*/ 747712 h 973931"/>
              <a:gd name="connsiteX42" fmla="*/ 678656 w 947737"/>
              <a:gd name="connsiteY42" fmla="*/ 740568 h 973931"/>
              <a:gd name="connsiteX43" fmla="*/ 685800 w 947737"/>
              <a:gd name="connsiteY43" fmla="*/ 738187 h 973931"/>
              <a:gd name="connsiteX44" fmla="*/ 695325 w 947737"/>
              <a:gd name="connsiteY44" fmla="*/ 731043 h 973931"/>
              <a:gd name="connsiteX45" fmla="*/ 704850 w 947737"/>
              <a:gd name="connsiteY45" fmla="*/ 709612 h 973931"/>
              <a:gd name="connsiteX46" fmla="*/ 709612 w 947737"/>
              <a:gd name="connsiteY46" fmla="*/ 700087 h 973931"/>
              <a:gd name="connsiteX47" fmla="*/ 711994 w 947737"/>
              <a:gd name="connsiteY47" fmla="*/ 692943 h 973931"/>
              <a:gd name="connsiteX48" fmla="*/ 716756 w 947737"/>
              <a:gd name="connsiteY48" fmla="*/ 681037 h 973931"/>
              <a:gd name="connsiteX49" fmla="*/ 719137 w 947737"/>
              <a:gd name="connsiteY49" fmla="*/ 664368 h 973931"/>
              <a:gd name="connsiteX50" fmla="*/ 721519 w 947737"/>
              <a:gd name="connsiteY50" fmla="*/ 640556 h 973931"/>
              <a:gd name="connsiteX51" fmla="*/ 738187 w 947737"/>
              <a:gd name="connsiteY51" fmla="*/ 583406 h 973931"/>
              <a:gd name="connsiteX52" fmla="*/ 747712 w 947737"/>
              <a:gd name="connsiteY52" fmla="*/ 581025 h 973931"/>
              <a:gd name="connsiteX53" fmla="*/ 762000 w 947737"/>
              <a:gd name="connsiteY53" fmla="*/ 571500 h 973931"/>
              <a:gd name="connsiteX54" fmla="*/ 764381 w 947737"/>
              <a:gd name="connsiteY54" fmla="*/ 564356 h 973931"/>
              <a:gd name="connsiteX55" fmla="*/ 769144 w 947737"/>
              <a:gd name="connsiteY55" fmla="*/ 554831 h 973931"/>
              <a:gd name="connsiteX56" fmla="*/ 764381 w 947737"/>
              <a:gd name="connsiteY56" fmla="*/ 533400 h 973931"/>
              <a:gd name="connsiteX57" fmla="*/ 754856 w 947737"/>
              <a:gd name="connsiteY57" fmla="*/ 528637 h 973931"/>
              <a:gd name="connsiteX58" fmla="*/ 773906 w 947737"/>
              <a:gd name="connsiteY58" fmla="*/ 500062 h 973931"/>
              <a:gd name="connsiteX59" fmla="*/ 788194 w 947737"/>
              <a:gd name="connsiteY59" fmla="*/ 490537 h 973931"/>
              <a:gd name="connsiteX60" fmla="*/ 795337 w 947737"/>
              <a:gd name="connsiteY60" fmla="*/ 485775 h 973931"/>
              <a:gd name="connsiteX61" fmla="*/ 833437 w 947737"/>
              <a:gd name="connsiteY61" fmla="*/ 485775 h 973931"/>
              <a:gd name="connsiteX62" fmla="*/ 838200 w 947737"/>
              <a:gd name="connsiteY62" fmla="*/ 497681 h 973931"/>
              <a:gd name="connsiteX63" fmla="*/ 831056 w 947737"/>
              <a:gd name="connsiteY63" fmla="*/ 507206 h 973931"/>
              <a:gd name="connsiteX64" fmla="*/ 828675 w 947737"/>
              <a:gd name="connsiteY64" fmla="*/ 519112 h 973931"/>
              <a:gd name="connsiteX65" fmla="*/ 835819 w 947737"/>
              <a:gd name="connsiteY65" fmla="*/ 523875 h 973931"/>
              <a:gd name="connsiteX66" fmla="*/ 850106 w 947737"/>
              <a:gd name="connsiteY66" fmla="*/ 526256 h 973931"/>
              <a:gd name="connsiteX67" fmla="*/ 845344 w 947737"/>
              <a:gd name="connsiteY67" fmla="*/ 535781 h 973931"/>
              <a:gd name="connsiteX68" fmla="*/ 835819 w 947737"/>
              <a:gd name="connsiteY68" fmla="*/ 550068 h 973931"/>
              <a:gd name="connsiteX69" fmla="*/ 840581 w 947737"/>
              <a:gd name="connsiteY69" fmla="*/ 566737 h 973931"/>
              <a:gd name="connsiteX70" fmla="*/ 852487 w 947737"/>
              <a:gd name="connsiteY70" fmla="*/ 569118 h 973931"/>
              <a:gd name="connsiteX71" fmla="*/ 881062 w 947737"/>
              <a:gd name="connsiteY71" fmla="*/ 564356 h 973931"/>
              <a:gd name="connsiteX72" fmla="*/ 888206 w 947737"/>
              <a:gd name="connsiteY72" fmla="*/ 559593 h 973931"/>
              <a:gd name="connsiteX73" fmla="*/ 890587 w 947737"/>
              <a:gd name="connsiteY73" fmla="*/ 552450 h 973931"/>
              <a:gd name="connsiteX74" fmla="*/ 904875 w 947737"/>
              <a:gd name="connsiteY74" fmla="*/ 509587 h 973931"/>
              <a:gd name="connsiteX75" fmla="*/ 909637 w 947737"/>
              <a:gd name="connsiteY75" fmla="*/ 495300 h 973931"/>
              <a:gd name="connsiteX76" fmla="*/ 923925 w 947737"/>
              <a:gd name="connsiteY76" fmla="*/ 476250 h 973931"/>
              <a:gd name="connsiteX77" fmla="*/ 928687 w 947737"/>
              <a:gd name="connsiteY77" fmla="*/ 419100 h 973931"/>
              <a:gd name="connsiteX78" fmla="*/ 931069 w 947737"/>
              <a:gd name="connsiteY78" fmla="*/ 404812 h 973931"/>
              <a:gd name="connsiteX79" fmla="*/ 933450 w 947737"/>
              <a:gd name="connsiteY79" fmla="*/ 292893 h 973931"/>
              <a:gd name="connsiteX80" fmla="*/ 938212 w 947737"/>
              <a:gd name="connsiteY80" fmla="*/ 278606 h 973931"/>
              <a:gd name="connsiteX81" fmla="*/ 940594 w 947737"/>
              <a:gd name="connsiteY81" fmla="*/ 266700 h 973931"/>
              <a:gd name="connsiteX82" fmla="*/ 945356 w 947737"/>
              <a:gd name="connsiteY82" fmla="*/ 257175 h 973931"/>
              <a:gd name="connsiteX83" fmla="*/ 947737 w 947737"/>
              <a:gd name="connsiteY83" fmla="*/ 250031 h 973931"/>
              <a:gd name="connsiteX84" fmla="*/ 945356 w 947737"/>
              <a:gd name="connsiteY84" fmla="*/ 200025 h 973931"/>
              <a:gd name="connsiteX85" fmla="*/ 928687 w 947737"/>
              <a:gd name="connsiteY85" fmla="*/ 180975 h 973931"/>
              <a:gd name="connsiteX86" fmla="*/ 919162 w 947737"/>
              <a:gd name="connsiteY86" fmla="*/ 161925 h 973931"/>
              <a:gd name="connsiteX87" fmla="*/ 909637 w 947737"/>
              <a:gd name="connsiteY87" fmla="*/ 147637 h 973931"/>
              <a:gd name="connsiteX88" fmla="*/ 907256 w 947737"/>
              <a:gd name="connsiteY88" fmla="*/ 140493 h 973931"/>
              <a:gd name="connsiteX89" fmla="*/ 902494 w 947737"/>
              <a:gd name="connsiteY89" fmla="*/ 133350 h 973931"/>
              <a:gd name="connsiteX90" fmla="*/ 897732 w 947737"/>
              <a:gd name="connsiteY90" fmla="*/ 116682 h 973931"/>
              <a:gd name="connsiteX91" fmla="*/ 857250 w 947737"/>
              <a:gd name="connsiteY91" fmla="*/ 116681 h 973931"/>
              <a:gd name="connsiteX92" fmla="*/ 821531 w 947737"/>
              <a:gd name="connsiteY92" fmla="*/ 111919 h 973931"/>
              <a:gd name="connsiteX93" fmla="*/ 804862 w 947737"/>
              <a:gd name="connsiteY93" fmla="*/ 114299 h 973931"/>
              <a:gd name="connsiteX94" fmla="*/ 671512 w 947737"/>
              <a:gd name="connsiteY94" fmla="*/ 121443 h 973931"/>
              <a:gd name="connsiteX95" fmla="*/ 638175 w 947737"/>
              <a:gd name="connsiteY95" fmla="*/ 135731 h 973931"/>
              <a:gd name="connsiteX96" fmla="*/ 647700 w 947737"/>
              <a:gd name="connsiteY96" fmla="*/ 140494 h 973931"/>
              <a:gd name="connsiteX97" fmla="*/ 631031 w 947737"/>
              <a:gd name="connsiteY97" fmla="*/ 114300 h 973931"/>
              <a:gd name="connsiteX98" fmla="*/ 635794 w 947737"/>
              <a:gd name="connsiteY98" fmla="*/ 100012 h 973931"/>
              <a:gd name="connsiteX99" fmla="*/ 626269 w 947737"/>
              <a:gd name="connsiteY99" fmla="*/ 92868 h 973931"/>
              <a:gd name="connsiteX100" fmla="*/ 640556 w 947737"/>
              <a:gd name="connsiteY100" fmla="*/ 83343 h 973931"/>
              <a:gd name="connsiteX101" fmla="*/ 621506 w 947737"/>
              <a:gd name="connsiteY101" fmla="*/ 54768 h 973931"/>
              <a:gd name="connsiteX102" fmla="*/ 628650 w 947737"/>
              <a:gd name="connsiteY102" fmla="*/ 28574 h 973931"/>
              <a:gd name="connsiteX103" fmla="*/ 559594 w 947737"/>
              <a:gd name="connsiteY103" fmla="*/ 23812 h 973931"/>
              <a:gd name="connsiteX104" fmla="*/ 554831 w 947737"/>
              <a:gd name="connsiteY104" fmla="*/ 14287 h 973931"/>
              <a:gd name="connsiteX105" fmla="*/ 550069 w 947737"/>
              <a:gd name="connsiteY105" fmla="*/ 2381 h 973931"/>
              <a:gd name="connsiteX106" fmla="*/ 523875 w 947737"/>
              <a:gd name="connsiteY106" fmla="*/ 0 h 973931"/>
              <a:gd name="connsiteX107" fmla="*/ 466725 w 947737"/>
              <a:gd name="connsiteY107" fmla="*/ 7143 h 973931"/>
              <a:gd name="connsiteX108" fmla="*/ 442912 w 947737"/>
              <a:gd name="connsiteY108" fmla="*/ 16668 h 973931"/>
              <a:gd name="connsiteX109" fmla="*/ 435769 w 947737"/>
              <a:gd name="connsiteY109" fmla="*/ 52387 h 973931"/>
              <a:gd name="connsiteX110" fmla="*/ 431006 w 947737"/>
              <a:gd name="connsiteY110" fmla="*/ 80962 h 973931"/>
              <a:gd name="connsiteX111" fmla="*/ 419100 w 947737"/>
              <a:gd name="connsiteY111" fmla="*/ 78581 h 973931"/>
              <a:gd name="connsiteX112" fmla="*/ 381000 w 947737"/>
              <a:gd name="connsiteY112" fmla="*/ 71437 h 973931"/>
              <a:gd name="connsiteX113" fmla="*/ 385762 w 947737"/>
              <a:gd name="connsiteY113" fmla="*/ 176212 h 973931"/>
              <a:gd name="connsiteX114" fmla="*/ 392906 w 947737"/>
              <a:gd name="connsiteY114" fmla="*/ 230981 h 973931"/>
              <a:gd name="connsiteX115" fmla="*/ 395287 w 947737"/>
              <a:gd name="connsiteY115" fmla="*/ 261937 h 973931"/>
              <a:gd name="connsiteX116" fmla="*/ 390525 w 947737"/>
              <a:gd name="connsiteY116" fmla="*/ 342900 h 973931"/>
              <a:gd name="connsiteX117" fmla="*/ 390525 w 947737"/>
              <a:gd name="connsiteY117" fmla="*/ 335755 h 973931"/>
              <a:gd name="connsiteX118" fmla="*/ 297656 w 947737"/>
              <a:gd name="connsiteY118" fmla="*/ 352425 h 973931"/>
              <a:gd name="connsiteX119" fmla="*/ 261937 w 947737"/>
              <a:gd name="connsiteY119" fmla="*/ 361950 h 973931"/>
              <a:gd name="connsiteX120" fmla="*/ 259556 w 947737"/>
              <a:gd name="connsiteY120" fmla="*/ 369093 h 973931"/>
              <a:gd name="connsiteX121" fmla="*/ 257175 w 947737"/>
              <a:gd name="connsiteY121" fmla="*/ 407193 h 973931"/>
              <a:gd name="connsiteX122" fmla="*/ 254794 w 947737"/>
              <a:gd name="connsiteY122" fmla="*/ 421481 h 973931"/>
              <a:gd name="connsiteX123" fmla="*/ 238125 w 947737"/>
              <a:gd name="connsiteY123" fmla="*/ 411955 h 973931"/>
              <a:gd name="connsiteX124" fmla="*/ 180975 w 947737"/>
              <a:gd name="connsiteY124" fmla="*/ 421481 h 973931"/>
              <a:gd name="connsiteX125" fmla="*/ 92869 w 947737"/>
              <a:gd name="connsiteY125" fmla="*/ 419099 h 973931"/>
              <a:gd name="connsiteX126" fmla="*/ 69056 w 947737"/>
              <a:gd name="connsiteY126" fmla="*/ 428625 h 973931"/>
              <a:gd name="connsiteX127" fmla="*/ 59531 w 947737"/>
              <a:gd name="connsiteY127" fmla="*/ 421481 h 973931"/>
              <a:gd name="connsiteX128" fmla="*/ 0 w 947737"/>
              <a:gd name="connsiteY128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7144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28575 w 947737"/>
              <a:gd name="connsiteY7" fmla="*/ 678656 h 973931"/>
              <a:gd name="connsiteX8" fmla="*/ 45244 w 947737"/>
              <a:gd name="connsiteY8" fmla="*/ 697706 h 973931"/>
              <a:gd name="connsiteX9" fmla="*/ 78581 w 947737"/>
              <a:gd name="connsiteY9" fmla="*/ 690562 h 973931"/>
              <a:gd name="connsiteX10" fmla="*/ 233363 w 947737"/>
              <a:gd name="connsiteY10" fmla="*/ 681037 h 973931"/>
              <a:gd name="connsiteX11" fmla="*/ 335756 w 947737"/>
              <a:gd name="connsiteY11" fmla="*/ 671512 h 973931"/>
              <a:gd name="connsiteX12" fmla="*/ 342899 w 947737"/>
              <a:gd name="connsiteY12" fmla="*/ 676274 h 973931"/>
              <a:gd name="connsiteX13" fmla="*/ 342900 w 947737"/>
              <a:gd name="connsiteY13" fmla="*/ 721518 h 973931"/>
              <a:gd name="connsiteX14" fmla="*/ 345281 w 947737"/>
              <a:gd name="connsiteY14" fmla="*/ 745331 h 973931"/>
              <a:gd name="connsiteX15" fmla="*/ 347662 w 947737"/>
              <a:gd name="connsiteY15" fmla="*/ 759618 h 973931"/>
              <a:gd name="connsiteX16" fmla="*/ 350044 w 947737"/>
              <a:gd name="connsiteY16" fmla="*/ 819150 h 973931"/>
              <a:gd name="connsiteX17" fmla="*/ 359569 w 947737"/>
              <a:gd name="connsiteY17" fmla="*/ 823912 h 973931"/>
              <a:gd name="connsiteX18" fmla="*/ 361950 w 947737"/>
              <a:gd name="connsiteY18" fmla="*/ 947737 h 973931"/>
              <a:gd name="connsiteX19" fmla="*/ 371475 w 947737"/>
              <a:gd name="connsiteY19" fmla="*/ 945356 h 973931"/>
              <a:gd name="connsiteX20" fmla="*/ 390525 w 947737"/>
              <a:gd name="connsiteY20" fmla="*/ 933450 h 973931"/>
              <a:gd name="connsiteX21" fmla="*/ 471487 w 947737"/>
              <a:gd name="connsiteY21" fmla="*/ 935831 h 973931"/>
              <a:gd name="connsiteX22" fmla="*/ 485775 w 947737"/>
              <a:gd name="connsiteY22" fmla="*/ 945356 h 973931"/>
              <a:gd name="connsiteX23" fmla="*/ 492919 w 947737"/>
              <a:gd name="connsiteY23" fmla="*/ 950118 h 973931"/>
              <a:gd name="connsiteX24" fmla="*/ 500062 w 947737"/>
              <a:gd name="connsiteY24" fmla="*/ 954881 h 973931"/>
              <a:gd name="connsiteX25" fmla="*/ 514350 w 947737"/>
              <a:gd name="connsiteY25" fmla="*/ 959643 h 973931"/>
              <a:gd name="connsiteX26" fmla="*/ 542925 w 947737"/>
              <a:gd name="connsiteY26" fmla="*/ 969168 h 973931"/>
              <a:gd name="connsiteX27" fmla="*/ 550069 w 947737"/>
              <a:gd name="connsiteY27" fmla="*/ 973931 h 973931"/>
              <a:gd name="connsiteX28" fmla="*/ 552450 w 947737"/>
              <a:gd name="connsiteY28" fmla="*/ 950118 h 973931"/>
              <a:gd name="connsiteX29" fmla="*/ 554831 w 947737"/>
              <a:gd name="connsiteY29" fmla="*/ 942975 h 973931"/>
              <a:gd name="connsiteX30" fmla="*/ 561975 w 947737"/>
              <a:gd name="connsiteY30" fmla="*/ 897731 h 973931"/>
              <a:gd name="connsiteX31" fmla="*/ 573881 w 947737"/>
              <a:gd name="connsiteY31" fmla="*/ 871537 h 973931"/>
              <a:gd name="connsiteX32" fmla="*/ 576262 w 947737"/>
              <a:gd name="connsiteY32" fmla="*/ 852487 h 973931"/>
              <a:gd name="connsiteX33" fmla="*/ 578644 w 947737"/>
              <a:gd name="connsiteY33" fmla="*/ 842962 h 973931"/>
              <a:gd name="connsiteX34" fmla="*/ 581025 w 947737"/>
              <a:gd name="connsiteY34" fmla="*/ 826293 h 973931"/>
              <a:gd name="connsiteX35" fmla="*/ 595312 w 947737"/>
              <a:gd name="connsiteY35" fmla="*/ 792956 h 973931"/>
              <a:gd name="connsiteX36" fmla="*/ 602456 w 947737"/>
              <a:gd name="connsiteY36" fmla="*/ 783431 h 973931"/>
              <a:gd name="connsiteX37" fmla="*/ 609600 w 947737"/>
              <a:gd name="connsiteY37" fmla="*/ 778668 h 973931"/>
              <a:gd name="connsiteX38" fmla="*/ 621506 w 947737"/>
              <a:gd name="connsiteY38" fmla="*/ 766762 h 973931"/>
              <a:gd name="connsiteX39" fmla="*/ 628650 w 947737"/>
              <a:gd name="connsiteY39" fmla="*/ 764381 h 973931"/>
              <a:gd name="connsiteX40" fmla="*/ 638175 w 947737"/>
              <a:gd name="connsiteY40" fmla="*/ 759618 h 973931"/>
              <a:gd name="connsiteX41" fmla="*/ 661987 w 947737"/>
              <a:gd name="connsiteY41" fmla="*/ 752475 h 973931"/>
              <a:gd name="connsiteX42" fmla="*/ 673894 w 947737"/>
              <a:gd name="connsiteY42" fmla="*/ 747712 h 973931"/>
              <a:gd name="connsiteX43" fmla="*/ 678656 w 947737"/>
              <a:gd name="connsiteY43" fmla="*/ 740568 h 973931"/>
              <a:gd name="connsiteX44" fmla="*/ 685800 w 947737"/>
              <a:gd name="connsiteY44" fmla="*/ 738187 h 973931"/>
              <a:gd name="connsiteX45" fmla="*/ 695325 w 947737"/>
              <a:gd name="connsiteY45" fmla="*/ 731043 h 973931"/>
              <a:gd name="connsiteX46" fmla="*/ 704850 w 947737"/>
              <a:gd name="connsiteY46" fmla="*/ 709612 h 973931"/>
              <a:gd name="connsiteX47" fmla="*/ 709612 w 947737"/>
              <a:gd name="connsiteY47" fmla="*/ 700087 h 973931"/>
              <a:gd name="connsiteX48" fmla="*/ 711994 w 947737"/>
              <a:gd name="connsiteY48" fmla="*/ 692943 h 973931"/>
              <a:gd name="connsiteX49" fmla="*/ 716756 w 947737"/>
              <a:gd name="connsiteY49" fmla="*/ 681037 h 973931"/>
              <a:gd name="connsiteX50" fmla="*/ 719137 w 947737"/>
              <a:gd name="connsiteY50" fmla="*/ 664368 h 973931"/>
              <a:gd name="connsiteX51" fmla="*/ 721519 w 947737"/>
              <a:gd name="connsiteY51" fmla="*/ 640556 h 973931"/>
              <a:gd name="connsiteX52" fmla="*/ 738187 w 947737"/>
              <a:gd name="connsiteY52" fmla="*/ 583406 h 973931"/>
              <a:gd name="connsiteX53" fmla="*/ 747712 w 947737"/>
              <a:gd name="connsiteY53" fmla="*/ 581025 h 973931"/>
              <a:gd name="connsiteX54" fmla="*/ 762000 w 947737"/>
              <a:gd name="connsiteY54" fmla="*/ 571500 h 973931"/>
              <a:gd name="connsiteX55" fmla="*/ 764381 w 947737"/>
              <a:gd name="connsiteY55" fmla="*/ 564356 h 973931"/>
              <a:gd name="connsiteX56" fmla="*/ 769144 w 947737"/>
              <a:gd name="connsiteY56" fmla="*/ 554831 h 973931"/>
              <a:gd name="connsiteX57" fmla="*/ 764381 w 947737"/>
              <a:gd name="connsiteY57" fmla="*/ 533400 h 973931"/>
              <a:gd name="connsiteX58" fmla="*/ 754856 w 947737"/>
              <a:gd name="connsiteY58" fmla="*/ 528637 h 973931"/>
              <a:gd name="connsiteX59" fmla="*/ 773906 w 947737"/>
              <a:gd name="connsiteY59" fmla="*/ 500062 h 973931"/>
              <a:gd name="connsiteX60" fmla="*/ 788194 w 947737"/>
              <a:gd name="connsiteY60" fmla="*/ 490537 h 973931"/>
              <a:gd name="connsiteX61" fmla="*/ 795337 w 947737"/>
              <a:gd name="connsiteY61" fmla="*/ 485775 h 973931"/>
              <a:gd name="connsiteX62" fmla="*/ 833437 w 947737"/>
              <a:gd name="connsiteY62" fmla="*/ 485775 h 973931"/>
              <a:gd name="connsiteX63" fmla="*/ 838200 w 947737"/>
              <a:gd name="connsiteY63" fmla="*/ 497681 h 973931"/>
              <a:gd name="connsiteX64" fmla="*/ 831056 w 947737"/>
              <a:gd name="connsiteY64" fmla="*/ 507206 h 973931"/>
              <a:gd name="connsiteX65" fmla="*/ 828675 w 947737"/>
              <a:gd name="connsiteY65" fmla="*/ 519112 h 973931"/>
              <a:gd name="connsiteX66" fmla="*/ 835819 w 947737"/>
              <a:gd name="connsiteY66" fmla="*/ 523875 h 973931"/>
              <a:gd name="connsiteX67" fmla="*/ 850106 w 947737"/>
              <a:gd name="connsiteY67" fmla="*/ 526256 h 973931"/>
              <a:gd name="connsiteX68" fmla="*/ 845344 w 947737"/>
              <a:gd name="connsiteY68" fmla="*/ 535781 h 973931"/>
              <a:gd name="connsiteX69" fmla="*/ 835819 w 947737"/>
              <a:gd name="connsiteY69" fmla="*/ 550068 h 973931"/>
              <a:gd name="connsiteX70" fmla="*/ 840581 w 947737"/>
              <a:gd name="connsiteY70" fmla="*/ 566737 h 973931"/>
              <a:gd name="connsiteX71" fmla="*/ 852487 w 947737"/>
              <a:gd name="connsiteY71" fmla="*/ 569118 h 973931"/>
              <a:gd name="connsiteX72" fmla="*/ 881062 w 947737"/>
              <a:gd name="connsiteY72" fmla="*/ 564356 h 973931"/>
              <a:gd name="connsiteX73" fmla="*/ 888206 w 947737"/>
              <a:gd name="connsiteY73" fmla="*/ 559593 h 973931"/>
              <a:gd name="connsiteX74" fmla="*/ 890587 w 947737"/>
              <a:gd name="connsiteY74" fmla="*/ 552450 h 973931"/>
              <a:gd name="connsiteX75" fmla="*/ 904875 w 947737"/>
              <a:gd name="connsiteY75" fmla="*/ 509587 h 973931"/>
              <a:gd name="connsiteX76" fmla="*/ 909637 w 947737"/>
              <a:gd name="connsiteY76" fmla="*/ 495300 h 973931"/>
              <a:gd name="connsiteX77" fmla="*/ 923925 w 947737"/>
              <a:gd name="connsiteY77" fmla="*/ 476250 h 973931"/>
              <a:gd name="connsiteX78" fmla="*/ 928687 w 947737"/>
              <a:gd name="connsiteY78" fmla="*/ 419100 h 973931"/>
              <a:gd name="connsiteX79" fmla="*/ 931069 w 947737"/>
              <a:gd name="connsiteY79" fmla="*/ 404812 h 973931"/>
              <a:gd name="connsiteX80" fmla="*/ 933450 w 947737"/>
              <a:gd name="connsiteY80" fmla="*/ 292893 h 973931"/>
              <a:gd name="connsiteX81" fmla="*/ 938212 w 947737"/>
              <a:gd name="connsiteY81" fmla="*/ 278606 h 973931"/>
              <a:gd name="connsiteX82" fmla="*/ 940594 w 947737"/>
              <a:gd name="connsiteY82" fmla="*/ 266700 h 973931"/>
              <a:gd name="connsiteX83" fmla="*/ 945356 w 947737"/>
              <a:gd name="connsiteY83" fmla="*/ 257175 h 973931"/>
              <a:gd name="connsiteX84" fmla="*/ 947737 w 947737"/>
              <a:gd name="connsiteY84" fmla="*/ 250031 h 973931"/>
              <a:gd name="connsiteX85" fmla="*/ 945356 w 947737"/>
              <a:gd name="connsiteY85" fmla="*/ 200025 h 973931"/>
              <a:gd name="connsiteX86" fmla="*/ 928687 w 947737"/>
              <a:gd name="connsiteY86" fmla="*/ 180975 h 973931"/>
              <a:gd name="connsiteX87" fmla="*/ 919162 w 947737"/>
              <a:gd name="connsiteY87" fmla="*/ 161925 h 973931"/>
              <a:gd name="connsiteX88" fmla="*/ 909637 w 947737"/>
              <a:gd name="connsiteY88" fmla="*/ 147637 h 973931"/>
              <a:gd name="connsiteX89" fmla="*/ 907256 w 947737"/>
              <a:gd name="connsiteY89" fmla="*/ 140493 h 973931"/>
              <a:gd name="connsiteX90" fmla="*/ 902494 w 947737"/>
              <a:gd name="connsiteY90" fmla="*/ 133350 h 973931"/>
              <a:gd name="connsiteX91" fmla="*/ 897732 w 947737"/>
              <a:gd name="connsiteY91" fmla="*/ 116682 h 973931"/>
              <a:gd name="connsiteX92" fmla="*/ 857250 w 947737"/>
              <a:gd name="connsiteY92" fmla="*/ 116681 h 973931"/>
              <a:gd name="connsiteX93" fmla="*/ 821531 w 947737"/>
              <a:gd name="connsiteY93" fmla="*/ 111919 h 973931"/>
              <a:gd name="connsiteX94" fmla="*/ 804862 w 947737"/>
              <a:gd name="connsiteY94" fmla="*/ 114299 h 973931"/>
              <a:gd name="connsiteX95" fmla="*/ 671512 w 947737"/>
              <a:gd name="connsiteY95" fmla="*/ 121443 h 973931"/>
              <a:gd name="connsiteX96" fmla="*/ 638175 w 947737"/>
              <a:gd name="connsiteY96" fmla="*/ 135731 h 973931"/>
              <a:gd name="connsiteX97" fmla="*/ 647700 w 947737"/>
              <a:gd name="connsiteY97" fmla="*/ 140494 h 973931"/>
              <a:gd name="connsiteX98" fmla="*/ 631031 w 947737"/>
              <a:gd name="connsiteY98" fmla="*/ 114300 h 973931"/>
              <a:gd name="connsiteX99" fmla="*/ 635794 w 947737"/>
              <a:gd name="connsiteY99" fmla="*/ 100012 h 973931"/>
              <a:gd name="connsiteX100" fmla="*/ 626269 w 947737"/>
              <a:gd name="connsiteY100" fmla="*/ 92868 h 973931"/>
              <a:gd name="connsiteX101" fmla="*/ 640556 w 947737"/>
              <a:gd name="connsiteY101" fmla="*/ 83343 h 973931"/>
              <a:gd name="connsiteX102" fmla="*/ 621506 w 947737"/>
              <a:gd name="connsiteY102" fmla="*/ 54768 h 973931"/>
              <a:gd name="connsiteX103" fmla="*/ 628650 w 947737"/>
              <a:gd name="connsiteY103" fmla="*/ 28574 h 973931"/>
              <a:gd name="connsiteX104" fmla="*/ 559594 w 947737"/>
              <a:gd name="connsiteY104" fmla="*/ 23812 h 973931"/>
              <a:gd name="connsiteX105" fmla="*/ 554831 w 947737"/>
              <a:gd name="connsiteY105" fmla="*/ 14287 h 973931"/>
              <a:gd name="connsiteX106" fmla="*/ 550069 w 947737"/>
              <a:gd name="connsiteY106" fmla="*/ 2381 h 973931"/>
              <a:gd name="connsiteX107" fmla="*/ 523875 w 947737"/>
              <a:gd name="connsiteY107" fmla="*/ 0 h 973931"/>
              <a:gd name="connsiteX108" fmla="*/ 466725 w 947737"/>
              <a:gd name="connsiteY108" fmla="*/ 7143 h 973931"/>
              <a:gd name="connsiteX109" fmla="*/ 442912 w 947737"/>
              <a:gd name="connsiteY109" fmla="*/ 16668 h 973931"/>
              <a:gd name="connsiteX110" fmla="*/ 435769 w 947737"/>
              <a:gd name="connsiteY110" fmla="*/ 52387 h 973931"/>
              <a:gd name="connsiteX111" fmla="*/ 431006 w 947737"/>
              <a:gd name="connsiteY111" fmla="*/ 80962 h 973931"/>
              <a:gd name="connsiteX112" fmla="*/ 419100 w 947737"/>
              <a:gd name="connsiteY112" fmla="*/ 78581 h 973931"/>
              <a:gd name="connsiteX113" fmla="*/ 381000 w 947737"/>
              <a:gd name="connsiteY113" fmla="*/ 71437 h 973931"/>
              <a:gd name="connsiteX114" fmla="*/ 385762 w 947737"/>
              <a:gd name="connsiteY114" fmla="*/ 176212 h 973931"/>
              <a:gd name="connsiteX115" fmla="*/ 392906 w 947737"/>
              <a:gd name="connsiteY115" fmla="*/ 230981 h 973931"/>
              <a:gd name="connsiteX116" fmla="*/ 395287 w 947737"/>
              <a:gd name="connsiteY116" fmla="*/ 261937 h 973931"/>
              <a:gd name="connsiteX117" fmla="*/ 390525 w 947737"/>
              <a:gd name="connsiteY117" fmla="*/ 342900 h 973931"/>
              <a:gd name="connsiteX118" fmla="*/ 390525 w 947737"/>
              <a:gd name="connsiteY118" fmla="*/ 335755 h 973931"/>
              <a:gd name="connsiteX119" fmla="*/ 297656 w 947737"/>
              <a:gd name="connsiteY119" fmla="*/ 352425 h 973931"/>
              <a:gd name="connsiteX120" fmla="*/ 261937 w 947737"/>
              <a:gd name="connsiteY120" fmla="*/ 361950 h 973931"/>
              <a:gd name="connsiteX121" fmla="*/ 259556 w 947737"/>
              <a:gd name="connsiteY121" fmla="*/ 369093 h 973931"/>
              <a:gd name="connsiteX122" fmla="*/ 257175 w 947737"/>
              <a:gd name="connsiteY122" fmla="*/ 407193 h 973931"/>
              <a:gd name="connsiteX123" fmla="*/ 254794 w 947737"/>
              <a:gd name="connsiteY123" fmla="*/ 421481 h 973931"/>
              <a:gd name="connsiteX124" fmla="*/ 238125 w 947737"/>
              <a:gd name="connsiteY124" fmla="*/ 411955 h 973931"/>
              <a:gd name="connsiteX125" fmla="*/ 180975 w 947737"/>
              <a:gd name="connsiteY125" fmla="*/ 421481 h 973931"/>
              <a:gd name="connsiteX126" fmla="*/ 92869 w 947737"/>
              <a:gd name="connsiteY126" fmla="*/ 419099 h 973931"/>
              <a:gd name="connsiteX127" fmla="*/ 69056 w 947737"/>
              <a:gd name="connsiteY127" fmla="*/ 428625 h 973931"/>
              <a:gd name="connsiteX128" fmla="*/ 59531 w 947737"/>
              <a:gd name="connsiteY128" fmla="*/ 421481 h 973931"/>
              <a:gd name="connsiteX129" fmla="*/ 0 w 947737"/>
              <a:gd name="connsiteY129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 w 947737"/>
              <a:gd name="connsiteY2" fmla="*/ 519112 h 973931"/>
              <a:gd name="connsiteX3" fmla="*/ 30957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28575 w 947737"/>
              <a:gd name="connsiteY7" fmla="*/ 678656 h 973931"/>
              <a:gd name="connsiteX8" fmla="*/ 45244 w 947737"/>
              <a:gd name="connsiteY8" fmla="*/ 697706 h 973931"/>
              <a:gd name="connsiteX9" fmla="*/ 78581 w 947737"/>
              <a:gd name="connsiteY9" fmla="*/ 690562 h 973931"/>
              <a:gd name="connsiteX10" fmla="*/ 233363 w 947737"/>
              <a:gd name="connsiteY10" fmla="*/ 681037 h 973931"/>
              <a:gd name="connsiteX11" fmla="*/ 335756 w 947737"/>
              <a:gd name="connsiteY11" fmla="*/ 671512 h 973931"/>
              <a:gd name="connsiteX12" fmla="*/ 342899 w 947737"/>
              <a:gd name="connsiteY12" fmla="*/ 676274 h 973931"/>
              <a:gd name="connsiteX13" fmla="*/ 342900 w 947737"/>
              <a:gd name="connsiteY13" fmla="*/ 721518 h 973931"/>
              <a:gd name="connsiteX14" fmla="*/ 345281 w 947737"/>
              <a:gd name="connsiteY14" fmla="*/ 745331 h 973931"/>
              <a:gd name="connsiteX15" fmla="*/ 347662 w 947737"/>
              <a:gd name="connsiteY15" fmla="*/ 759618 h 973931"/>
              <a:gd name="connsiteX16" fmla="*/ 350044 w 947737"/>
              <a:gd name="connsiteY16" fmla="*/ 819150 h 973931"/>
              <a:gd name="connsiteX17" fmla="*/ 359569 w 947737"/>
              <a:gd name="connsiteY17" fmla="*/ 823912 h 973931"/>
              <a:gd name="connsiteX18" fmla="*/ 361950 w 947737"/>
              <a:gd name="connsiteY18" fmla="*/ 947737 h 973931"/>
              <a:gd name="connsiteX19" fmla="*/ 371475 w 947737"/>
              <a:gd name="connsiteY19" fmla="*/ 945356 h 973931"/>
              <a:gd name="connsiteX20" fmla="*/ 390525 w 947737"/>
              <a:gd name="connsiteY20" fmla="*/ 933450 h 973931"/>
              <a:gd name="connsiteX21" fmla="*/ 471487 w 947737"/>
              <a:gd name="connsiteY21" fmla="*/ 935831 h 973931"/>
              <a:gd name="connsiteX22" fmla="*/ 485775 w 947737"/>
              <a:gd name="connsiteY22" fmla="*/ 945356 h 973931"/>
              <a:gd name="connsiteX23" fmla="*/ 492919 w 947737"/>
              <a:gd name="connsiteY23" fmla="*/ 950118 h 973931"/>
              <a:gd name="connsiteX24" fmla="*/ 500062 w 947737"/>
              <a:gd name="connsiteY24" fmla="*/ 954881 h 973931"/>
              <a:gd name="connsiteX25" fmla="*/ 514350 w 947737"/>
              <a:gd name="connsiteY25" fmla="*/ 959643 h 973931"/>
              <a:gd name="connsiteX26" fmla="*/ 542925 w 947737"/>
              <a:gd name="connsiteY26" fmla="*/ 969168 h 973931"/>
              <a:gd name="connsiteX27" fmla="*/ 550069 w 947737"/>
              <a:gd name="connsiteY27" fmla="*/ 973931 h 973931"/>
              <a:gd name="connsiteX28" fmla="*/ 552450 w 947737"/>
              <a:gd name="connsiteY28" fmla="*/ 950118 h 973931"/>
              <a:gd name="connsiteX29" fmla="*/ 554831 w 947737"/>
              <a:gd name="connsiteY29" fmla="*/ 942975 h 973931"/>
              <a:gd name="connsiteX30" fmla="*/ 561975 w 947737"/>
              <a:gd name="connsiteY30" fmla="*/ 897731 h 973931"/>
              <a:gd name="connsiteX31" fmla="*/ 573881 w 947737"/>
              <a:gd name="connsiteY31" fmla="*/ 871537 h 973931"/>
              <a:gd name="connsiteX32" fmla="*/ 576262 w 947737"/>
              <a:gd name="connsiteY32" fmla="*/ 852487 h 973931"/>
              <a:gd name="connsiteX33" fmla="*/ 578644 w 947737"/>
              <a:gd name="connsiteY33" fmla="*/ 842962 h 973931"/>
              <a:gd name="connsiteX34" fmla="*/ 581025 w 947737"/>
              <a:gd name="connsiteY34" fmla="*/ 826293 h 973931"/>
              <a:gd name="connsiteX35" fmla="*/ 595312 w 947737"/>
              <a:gd name="connsiteY35" fmla="*/ 792956 h 973931"/>
              <a:gd name="connsiteX36" fmla="*/ 602456 w 947737"/>
              <a:gd name="connsiteY36" fmla="*/ 783431 h 973931"/>
              <a:gd name="connsiteX37" fmla="*/ 609600 w 947737"/>
              <a:gd name="connsiteY37" fmla="*/ 778668 h 973931"/>
              <a:gd name="connsiteX38" fmla="*/ 621506 w 947737"/>
              <a:gd name="connsiteY38" fmla="*/ 766762 h 973931"/>
              <a:gd name="connsiteX39" fmla="*/ 628650 w 947737"/>
              <a:gd name="connsiteY39" fmla="*/ 764381 h 973931"/>
              <a:gd name="connsiteX40" fmla="*/ 638175 w 947737"/>
              <a:gd name="connsiteY40" fmla="*/ 759618 h 973931"/>
              <a:gd name="connsiteX41" fmla="*/ 661987 w 947737"/>
              <a:gd name="connsiteY41" fmla="*/ 752475 h 973931"/>
              <a:gd name="connsiteX42" fmla="*/ 673894 w 947737"/>
              <a:gd name="connsiteY42" fmla="*/ 747712 h 973931"/>
              <a:gd name="connsiteX43" fmla="*/ 678656 w 947737"/>
              <a:gd name="connsiteY43" fmla="*/ 740568 h 973931"/>
              <a:gd name="connsiteX44" fmla="*/ 685800 w 947737"/>
              <a:gd name="connsiteY44" fmla="*/ 738187 h 973931"/>
              <a:gd name="connsiteX45" fmla="*/ 695325 w 947737"/>
              <a:gd name="connsiteY45" fmla="*/ 731043 h 973931"/>
              <a:gd name="connsiteX46" fmla="*/ 704850 w 947737"/>
              <a:gd name="connsiteY46" fmla="*/ 709612 h 973931"/>
              <a:gd name="connsiteX47" fmla="*/ 709612 w 947737"/>
              <a:gd name="connsiteY47" fmla="*/ 700087 h 973931"/>
              <a:gd name="connsiteX48" fmla="*/ 711994 w 947737"/>
              <a:gd name="connsiteY48" fmla="*/ 692943 h 973931"/>
              <a:gd name="connsiteX49" fmla="*/ 716756 w 947737"/>
              <a:gd name="connsiteY49" fmla="*/ 681037 h 973931"/>
              <a:gd name="connsiteX50" fmla="*/ 719137 w 947737"/>
              <a:gd name="connsiteY50" fmla="*/ 664368 h 973931"/>
              <a:gd name="connsiteX51" fmla="*/ 721519 w 947737"/>
              <a:gd name="connsiteY51" fmla="*/ 640556 h 973931"/>
              <a:gd name="connsiteX52" fmla="*/ 738187 w 947737"/>
              <a:gd name="connsiteY52" fmla="*/ 583406 h 973931"/>
              <a:gd name="connsiteX53" fmla="*/ 747712 w 947737"/>
              <a:gd name="connsiteY53" fmla="*/ 581025 h 973931"/>
              <a:gd name="connsiteX54" fmla="*/ 762000 w 947737"/>
              <a:gd name="connsiteY54" fmla="*/ 571500 h 973931"/>
              <a:gd name="connsiteX55" fmla="*/ 764381 w 947737"/>
              <a:gd name="connsiteY55" fmla="*/ 564356 h 973931"/>
              <a:gd name="connsiteX56" fmla="*/ 769144 w 947737"/>
              <a:gd name="connsiteY56" fmla="*/ 554831 h 973931"/>
              <a:gd name="connsiteX57" fmla="*/ 764381 w 947737"/>
              <a:gd name="connsiteY57" fmla="*/ 533400 h 973931"/>
              <a:gd name="connsiteX58" fmla="*/ 754856 w 947737"/>
              <a:gd name="connsiteY58" fmla="*/ 528637 h 973931"/>
              <a:gd name="connsiteX59" fmla="*/ 773906 w 947737"/>
              <a:gd name="connsiteY59" fmla="*/ 500062 h 973931"/>
              <a:gd name="connsiteX60" fmla="*/ 788194 w 947737"/>
              <a:gd name="connsiteY60" fmla="*/ 490537 h 973931"/>
              <a:gd name="connsiteX61" fmla="*/ 795337 w 947737"/>
              <a:gd name="connsiteY61" fmla="*/ 485775 h 973931"/>
              <a:gd name="connsiteX62" fmla="*/ 833437 w 947737"/>
              <a:gd name="connsiteY62" fmla="*/ 485775 h 973931"/>
              <a:gd name="connsiteX63" fmla="*/ 838200 w 947737"/>
              <a:gd name="connsiteY63" fmla="*/ 497681 h 973931"/>
              <a:gd name="connsiteX64" fmla="*/ 831056 w 947737"/>
              <a:gd name="connsiteY64" fmla="*/ 507206 h 973931"/>
              <a:gd name="connsiteX65" fmla="*/ 828675 w 947737"/>
              <a:gd name="connsiteY65" fmla="*/ 519112 h 973931"/>
              <a:gd name="connsiteX66" fmla="*/ 835819 w 947737"/>
              <a:gd name="connsiteY66" fmla="*/ 523875 h 973931"/>
              <a:gd name="connsiteX67" fmla="*/ 850106 w 947737"/>
              <a:gd name="connsiteY67" fmla="*/ 526256 h 973931"/>
              <a:gd name="connsiteX68" fmla="*/ 845344 w 947737"/>
              <a:gd name="connsiteY68" fmla="*/ 535781 h 973931"/>
              <a:gd name="connsiteX69" fmla="*/ 835819 w 947737"/>
              <a:gd name="connsiteY69" fmla="*/ 550068 h 973931"/>
              <a:gd name="connsiteX70" fmla="*/ 840581 w 947737"/>
              <a:gd name="connsiteY70" fmla="*/ 566737 h 973931"/>
              <a:gd name="connsiteX71" fmla="*/ 852487 w 947737"/>
              <a:gd name="connsiteY71" fmla="*/ 569118 h 973931"/>
              <a:gd name="connsiteX72" fmla="*/ 881062 w 947737"/>
              <a:gd name="connsiteY72" fmla="*/ 564356 h 973931"/>
              <a:gd name="connsiteX73" fmla="*/ 888206 w 947737"/>
              <a:gd name="connsiteY73" fmla="*/ 559593 h 973931"/>
              <a:gd name="connsiteX74" fmla="*/ 890587 w 947737"/>
              <a:gd name="connsiteY74" fmla="*/ 552450 h 973931"/>
              <a:gd name="connsiteX75" fmla="*/ 904875 w 947737"/>
              <a:gd name="connsiteY75" fmla="*/ 509587 h 973931"/>
              <a:gd name="connsiteX76" fmla="*/ 909637 w 947737"/>
              <a:gd name="connsiteY76" fmla="*/ 495300 h 973931"/>
              <a:gd name="connsiteX77" fmla="*/ 923925 w 947737"/>
              <a:gd name="connsiteY77" fmla="*/ 476250 h 973931"/>
              <a:gd name="connsiteX78" fmla="*/ 928687 w 947737"/>
              <a:gd name="connsiteY78" fmla="*/ 419100 h 973931"/>
              <a:gd name="connsiteX79" fmla="*/ 931069 w 947737"/>
              <a:gd name="connsiteY79" fmla="*/ 404812 h 973931"/>
              <a:gd name="connsiteX80" fmla="*/ 933450 w 947737"/>
              <a:gd name="connsiteY80" fmla="*/ 292893 h 973931"/>
              <a:gd name="connsiteX81" fmla="*/ 938212 w 947737"/>
              <a:gd name="connsiteY81" fmla="*/ 278606 h 973931"/>
              <a:gd name="connsiteX82" fmla="*/ 940594 w 947737"/>
              <a:gd name="connsiteY82" fmla="*/ 266700 h 973931"/>
              <a:gd name="connsiteX83" fmla="*/ 945356 w 947737"/>
              <a:gd name="connsiteY83" fmla="*/ 257175 h 973931"/>
              <a:gd name="connsiteX84" fmla="*/ 947737 w 947737"/>
              <a:gd name="connsiteY84" fmla="*/ 250031 h 973931"/>
              <a:gd name="connsiteX85" fmla="*/ 945356 w 947737"/>
              <a:gd name="connsiteY85" fmla="*/ 200025 h 973931"/>
              <a:gd name="connsiteX86" fmla="*/ 928687 w 947737"/>
              <a:gd name="connsiteY86" fmla="*/ 180975 h 973931"/>
              <a:gd name="connsiteX87" fmla="*/ 919162 w 947737"/>
              <a:gd name="connsiteY87" fmla="*/ 161925 h 973931"/>
              <a:gd name="connsiteX88" fmla="*/ 909637 w 947737"/>
              <a:gd name="connsiteY88" fmla="*/ 147637 h 973931"/>
              <a:gd name="connsiteX89" fmla="*/ 907256 w 947737"/>
              <a:gd name="connsiteY89" fmla="*/ 140493 h 973931"/>
              <a:gd name="connsiteX90" fmla="*/ 902494 w 947737"/>
              <a:gd name="connsiteY90" fmla="*/ 133350 h 973931"/>
              <a:gd name="connsiteX91" fmla="*/ 897732 w 947737"/>
              <a:gd name="connsiteY91" fmla="*/ 116682 h 973931"/>
              <a:gd name="connsiteX92" fmla="*/ 857250 w 947737"/>
              <a:gd name="connsiteY92" fmla="*/ 116681 h 973931"/>
              <a:gd name="connsiteX93" fmla="*/ 821531 w 947737"/>
              <a:gd name="connsiteY93" fmla="*/ 111919 h 973931"/>
              <a:gd name="connsiteX94" fmla="*/ 804862 w 947737"/>
              <a:gd name="connsiteY94" fmla="*/ 114299 h 973931"/>
              <a:gd name="connsiteX95" fmla="*/ 671512 w 947737"/>
              <a:gd name="connsiteY95" fmla="*/ 121443 h 973931"/>
              <a:gd name="connsiteX96" fmla="*/ 638175 w 947737"/>
              <a:gd name="connsiteY96" fmla="*/ 135731 h 973931"/>
              <a:gd name="connsiteX97" fmla="*/ 647700 w 947737"/>
              <a:gd name="connsiteY97" fmla="*/ 140494 h 973931"/>
              <a:gd name="connsiteX98" fmla="*/ 631031 w 947737"/>
              <a:gd name="connsiteY98" fmla="*/ 114300 h 973931"/>
              <a:gd name="connsiteX99" fmla="*/ 635794 w 947737"/>
              <a:gd name="connsiteY99" fmla="*/ 100012 h 973931"/>
              <a:gd name="connsiteX100" fmla="*/ 626269 w 947737"/>
              <a:gd name="connsiteY100" fmla="*/ 92868 h 973931"/>
              <a:gd name="connsiteX101" fmla="*/ 640556 w 947737"/>
              <a:gd name="connsiteY101" fmla="*/ 83343 h 973931"/>
              <a:gd name="connsiteX102" fmla="*/ 621506 w 947737"/>
              <a:gd name="connsiteY102" fmla="*/ 54768 h 973931"/>
              <a:gd name="connsiteX103" fmla="*/ 628650 w 947737"/>
              <a:gd name="connsiteY103" fmla="*/ 28574 h 973931"/>
              <a:gd name="connsiteX104" fmla="*/ 559594 w 947737"/>
              <a:gd name="connsiteY104" fmla="*/ 23812 h 973931"/>
              <a:gd name="connsiteX105" fmla="*/ 554831 w 947737"/>
              <a:gd name="connsiteY105" fmla="*/ 14287 h 973931"/>
              <a:gd name="connsiteX106" fmla="*/ 550069 w 947737"/>
              <a:gd name="connsiteY106" fmla="*/ 2381 h 973931"/>
              <a:gd name="connsiteX107" fmla="*/ 523875 w 947737"/>
              <a:gd name="connsiteY107" fmla="*/ 0 h 973931"/>
              <a:gd name="connsiteX108" fmla="*/ 466725 w 947737"/>
              <a:gd name="connsiteY108" fmla="*/ 7143 h 973931"/>
              <a:gd name="connsiteX109" fmla="*/ 442912 w 947737"/>
              <a:gd name="connsiteY109" fmla="*/ 16668 h 973931"/>
              <a:gd name="connsiteX110" fmla="*/ 435769 w 947737"/>
              <a:gd name="connsiteY110" fmla="*/ 52387 h 973931"/>
              <a:gd name="connsiteX111" fmla="*/ 431006 w 947737"/>
              <a:gd name="connsiteY111" fmla="*/ 80962 h 973931"/>
              <a:gd name="connsiteX112" fmla="*/ 419100 w 947737"/>
              <a:gd name="connsiteY112" fmla="*/ 78581 h 973931"/>
              <a:gd name="connsiteX113" fmla="*/ 381000 w 947737"/>
              <a:gd name="connsiteY113" fmla="*/ 71437 h 973931"/>
              <a:gd name="connsiteX114" fmla="*/ 385762 w 947737"/>
              <a:gd name="connsiteY114" fmla="*/ 176212 h 973931"/>
              <a:gd name="connsiteX115" fmla="*/ 392906 w 947737"/>
              <a:gd name="connsiteY115" fmla="*/ 230981 h 973931"/>
              <a:gd name="connsiteX116" fmla="*/ 395287 w 947737"/>
              <a:gd name="connsiteY116" fmla="*/ 261937 h 973931"/>
              <a:gd name="connsiteX117" fmla="*/ 390525 w 947737"/>
              <a:gd name="connsiteY117" fmla="*/ 342900 h 973931"/>
              <a:gd name="connsiteX118" fmla="*/ 390525 w 947737"/>
              <a:gd name="connsiteY118" fmla="*/ 335755 h 973931"/>
              <a:gd name="connsiteX119" fmla="*/ 297656 w 947737"/>
              <a:gd name="connsiteY119" fmla="*/ 352425 h 973931"/>
              <a:gd name="connsiteX120" fmla="*/ 261937 w 947737"/>
              <a:gd name="connsiteY120" fmla="*/ 361950 h 973931"/>
              <a:gd name="connsiteX121" fmla="*/ 259556 w 947737"/>
              <a:gd name="connsiteY121" fmla="*/ 369093 h 973931"/>
              <a:gd name="connsiteX122" fmla="*/ 257175 w 947737"/>
              <a:gd name="connsiteY122" fmla="*/ 407193 h 973931"/>
              <a:gd name="connsiteX123" fmla="*/ 254794 w 947737"/>
              <a:gd name="connsiteY123" fmla="*/ 421481 h 973931"/>
              <a:gd name="connsiteX124" fmla="*/ 238125 w 947737"/>
              <a:gd name="connsiteY124" fmla="*/ 411955 h 973931"/>
              <a:gd name="connsiteX125" fmla="*/ 180975 w 947737"/>
              <a:gd name="connsiteY125" fmla="*/ 421481 h 973931"/>
              <a:gd name="connsiteX126" fmla="*/ 92869 w 947737"/>
              <a:gd name="connsiteY126" fmla="*/ 419099 h 973931"/>
              <a:gd name="connsiteX127" fmla="*/ 69056 w 947737"/>
              <a:gd name="connsiteY127" fmla="*/ 428625 h 973931"/>
              <a:gd name="connsiteX128" fmla="*/ 59531 w 947737"/>
              <a:gd name="connsiteY128" fmla="*/ 421481 h 973931"/>
              <a:gd name="connsiteX129" fmla="*/ 0 w 947737"/>
              <a:gd name="connsiteY129" fmla="*/ 435768 h 973931"/>
              <a:gd name="connsiteX0" fmla="*/ 0 w 947737"/>
              <a:gd name="connsiteY0" fmla="*/ 435768 h 973931"/>
              <a:gd name="connsiteX1" fmla="*/ 0 w 947737"/>
              <a:gd name="connsiteY1" fmla="*/ 435768 h 973931"/>
              <a:gd name="connsiteX2" fmla="*/ 23812 w 947737"/>
              <a:gd name="connsiteY2" fmla="*/ 514350 h 973931"/>
              <a:gd name="connsiteX3" fmla="*/ 30957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28575 w 947737"/>
              <a:gd name="connsiteY7" fmla="*/ 678656 h 973931"/>
              <a:gd name="connsiteX8" fmla="*/ 45244 w 947737"/>
              <a:gd name="connsiteY8" fmla="*/ 697706 h 973931"/>
              <a:gd name="connsiteX9" fmla="*/ 78581 w 947737"/>
              <a:gd name="connsiteY9" fmla="*/ 690562 h 973931"/>
              <a:gd name="connsiteX10" fmla="*/ 233363 w 947737"/>
              <a:gd name="connsiteY10" fmla="*/ 681037 h 973931"/>
              <a:gd name="connsiteX11" fmla="*/ 335756 w 947737"/>
              <a:gd name="connsiteY11" fmla="*/ 671512 h 973931"/>
              <a:gd name="connsiteX12" fmla="*/ 342899 w 947737"/>
              <a:gd name="connsiteY12" fmla="*/ 676274 h 973931"/>
              <a:gd name="connsiteX13" fmla="*/ 342900 w 947737"/>
              <a:gd name="connsiteY13" fmla="*/ 721518 h 973931"/>
              <a:gd name="connsiteX14" fmla="*/ 345281 w 947737"/>
              <a:gd name="connsiteY14" fmla="*/ 745331 h 973931"/>
              <a:gd name="connsiteX15" fmla="*/ 347662 w 947737"/>
              <a:gd name="connsiteY15" fmla="*/ 759618 h 973931"/>
              <a:gd name="connsiteX16" fmla="*/ 350044 w 947737"/>
              <a:gd name="connsiteY16" fmla="*/ 819150 h 973931"/>
              <a:gd name="connsiteX17" fmla="*/ 359569 w 947737"/>
              <a:gd name="connsiteY17" fmla="*/ 823912 h 973931"/>
              <a:gd name="connsiteX18" fmla="*/ 361950 w 947737"/>
              <a:gd name="connsiteY18" fmla="*/ 947737 h 973931"/>
              <a:gd name="connsiteX19" fmla="*/ 371475 w 947737"/>
              <a:gd name="connsiteY19" fmla="*/ 945356 h 973931"/>
              <a:gd name="connsiteX20" fmla="*/ 390525 w 947737"/>
              <a:gd name="connsiteY20" fmla="*/ 933450 h 973931"/>
              <a:gd name="connsiteX21" fmla="*/ 471487 w 947737"/>
              <a:gd name="connsiteY21" fmla="*/ 935831 h 973931"/>
              <a:gd name="connsiteX22" fmla="*/ 485775 w 947737"/>
              <a:gd name="connsiteY22" fmla="*/ 945356 h 973931"/>
              <a:gd name="connsiteX23" fmla="*/ 492919 w 947737"/>
              <a:gd name="connsiteY23" fmla="*/ 950118 h 973931"/>
              <a:gd name="connsiteX24" fmla="*/ 500062 w 947737"/>
              <a:gd name="connsiteY24" fmla="*/ 954881 h 973931"/>
              <a:gd name="connsiteX25" fmla="*/ 514350 w 947737"/>
              <a:gd name="connsiteY25" fmla="*/ 959643 h 973931"/>
              <a:gd name="connsiteX26" fmla="*/ 542925 w 947737"/>
              <a:gd name="connsiteY26" fmla="*/ 969168 h 973931"/>
              <a:gd name="connsiteX27" fmla="*/ 550069 w 947737"/>
              <a:gd name="connsiteY27" fmla="*/ 973931 h 973931"/>
              <a:gd name="connsiteX28" fmla="*/ 552450 w 947737"/>
              <a:gd name="connsiteY28" fmla="*/ 950118 h 973931"/>
              <a:gd name="connsiteX29" fmla="*/ 554831 w 947737"/>
              <a:gd name="connsiteY29" fmla="*/ 942975 h 973931"/>
              <a:gd name="connsiteX30" fmla="*/ 561975 w 947737"/>
              <a:gd name="connsiteY30" fmla="*/ 897731 h 973931"/>
              <a:gd name="connsiteX31" fmla="*/ 573881 w 947737"/>
              <a:gd name="connsiteY31" fmla="*/ 871537 h 973931"/>
              <a:gd name="connsiteX32" fmla="*/ 576262 w 947737"/>
              <a:gd name="connsiteY32" fmla="*/ 852487 h 973931"/>
              <a:gd name="connsiteX33" fmla="*/ 578644 w 947737"/>
              <a:gd name="connsiteY33" fmla="*/ 842962 h 973931"/>
              <a:gd name="connsiteX34" fmla="*/ 581025 w 947737"/>
              <a:gd name="connsiteY34" fmla="*/ 826293 h 973931"/>
              <a:gd name="connsiteX35" fmla="*/ 595312 w 947737"/>
              <a:gd name="connsiteY35" fmla="*/ 792956 h 973931"/>
              <a:gd name="connsiteX36" fmla="*/ 602456 w 947737"/>
              <a:gd name="connsiteY36" fmla="*/ 783431 h 973931"/>
              <a:gd name="connsiteX37" fmla="*/ 609600 w 947737"/>
              <a:gd name="connsiteY37" fmla="*/ 778668 h 973931"/>
              <a:gd name="connsiteX38" fmla="*/ 621506 w 947737"/>
              <a:gd name="connsiteY38" fmla="*/ 766762 h 973931"/>
              <a:gd name="connsiteX39" fmla="*/ 628650 w 947737"/>
              <a:gd name="connsiteY39" fmla="*/ 764381 h 973931"/>
              <a:gd name="connsiteX40" fmla="*/ 638175 w 947737"/>
              <a:gd name="connsiteY40" fmla="*/ 759618 h 973931"/>
              <a:gd name="connsiteX41" fmla="*/ 661987 w 947737"/>
              <a:gd name="connsiteY41" fmla="*/ 752475 h 973931"/>
              <a:gd name="connsiteX42" fmla="*/ 673894 w 947737"/>
              <a:gd name="connsiteY42" fmla="*/ 747712 h 973931"/>
              <a:gd name="connsiteX43" fmla="*/ 678656 w 947737"/>
              <a:gd name="connsiteY43" fmla="*/ 740568 h 973931"/>
              <a:gd name="connsiteX44" fmla="*/ 685800 w 947737"/>
              <a:gd name="connsiteY44" fmla="*/ 738187 h 973931"/>
              <a:gd name="connsiteX45" fmla="*/ 695325 w 947737"/>
              <a:gd name="connsiteY45" fmla="*/ 731043 h 973931"/>
              <a:gd name="connsiteX46" fmla="*/ 704850 w 947737"/>
              <a:gd name="connsiteY46" fmla="*/ 709612 h 973931"/>
              <a:gd name="connsiteX47" fmla="*/ 709612 w 947737"/>
              <a:gd name="connsiteY47" fmla="*/ 700087 h 973931"/>
              <a:gd name="connsiteX48" fmla="*/ 711994 w 947737"/>
              <a:gd name="connsiteY48" fmla="*/ 692943 h 973931"/>
              <a:gd name="connsiteX49" fmla="*/ 716756 w 947737"/>
              <a:gd name="connsiteY49" fmla="*/ 681037 h 973931"/>
              <a:gd name="connsiteX50" fmla="*/ 719137 w 947737"/>
              <a:gd name="connsiteY50" fmla="*/ 664368 h 973931"/>
              <a:gd name="connsiteX51" fmla="*/ 721519 w 947737"/>
              <a:gd name="connsiteY51" fmla="*/ 640556 h 973931"/>
              <a:gd name="connsiteX52" fmla="*/ 738187 w 947737"/>
              <a:gd name="connsiteY52" fmla="*/ 583406 h 973931"/>
              <a:gd name="connsiteX53" fmla="*/ 747712 w 947737"/>
              <a:gd name="connsiteY53" fmla="*/ 581025 h 973931"/>
              <a:gd name="connsiteX54" fmla="*/ 762000 w 947737"/>
              <a:gd name="connsiteY54" fmla="*/ 571500 h 973931"/>
              <a:gd name="connsiteX55" fmla="*/ 764381 w 947737"/>
              <a:gd name="connsiteY55" fmla="*/ 564356 h 973931"/>
              <a:gd name="connsiteX56" fmla="*/ 769144 w 947737"/>
              <a:gd name="connsiteY56" fmla="*/ 554831 h 973931"/>
              <a:gd name="connsiteX57" fmla="*/ 764381 w 947737"/>
              <a:gd name="connsiteY57" fmla="*/ 533400 h 973931"/>
              <a:gd name="connsiteX58" fmla="*/ 754856 w 947737"/>
              <a:gd name="connsiteY58" fmla="*/ 528637 h 973931"/>
              <a:gd name="connsiteX59" fmla="*/ 773906 w 947737"/>
              <a:gd name="connsiteY59" fmla="*/ 500062 h 973931"/>
              <a:gd name="connsiteX60" fmla="*/ 788194 w 947737"/>
              <a:gd name="connsiteY60" fmla="*/ 490537 h 973931"/>
              <a:gd name="connsiteX61" fmla="*/ 795337 w 947737"/>
              <a:gd name="connsiteY61" fmla="*/ 485775 h 973931"/>
              <a:gd name="connsiteX62" fmla="*/ 833437 w 947737"/>
              <a:gd name="connsiteY62" fmla="*/ 485775 h 973931"/>
              <a:gd name="connsiteX63" fmla="*/ 838200 w 947737"/>
              <a:gd name="connsiteY63" fmla="*/ 497681 h 973931"/>
              <a:gd name="connsiteX64" fmla="*/ 831056 w 947737"/>
              <a:gd name="connsiteY64" fmla="*/ 507206 h 973931"/>
              <a:gd name="connsiteX65" fmla="*/ 828675 w 947737"/>
              <a:gd name="connsiteY65" fmla="*/ 519112 h 973931"/>
              <a:gd name="connsiteX66" fmla="*/ 835819 w 947737"/>
              <a:gd name="connsiteY66" fmla="*/ 523875 h 973931"/>
              <a:gd name="connsiteX67" fmla="*/ 850106 w 947737"/>
              <a:gd name="connsiteY67" fmla="*/ 526256 h 973931"/>
              <a:gd name="connsiteX68" fmla="*/ 845344 w 947737"/>
              <a:gd name="connsiteY68" fmla="*/ 535781 h 973931"/>
              <a:gd name="connsiteX69" fmla="*/ 835819 w 947737"/>
              <a:gd name="connsiteY69" fmla="*/ 550068 h 973931"/>
              <a:gd name="connsiteX70" fmla="*/ 840581 w 947737"/>
              <a:gd name="connsiteY70" fmla="*/ 566737 h 973931"/>
              <a:gd name="connsiteX71" fmla="*/ 852487 w 947737"/>
              <a:gd name="connsiteY71" fmla="*/ 569118 h 973931"/>
              <a:gd name="connsiteX72" fmla="*/ 881062 w 947737"/>
              <a:gd name="connsiteY72" fmla="*/ 564356 h 973931"/>
              <a:gd name="connsiteX73" fmla="*/ 888206 w 947737"/>
              <a:gd name="connsiteY73" fmla="*/ 559593 h 973931"/>
              <a:gd name="connsiteX74" fmla="*/ 890587 w 947737"/>
              <a:gd name="connsiteY74" fmla="*/ 552450 h 973931"/>
              <a:gd name="connsiteX75" fmla="*/ 904875 w 947737"/>
              <a:gd name="connsiteY75" fmla="*/ 509587 h 973931"/>
              <a:gd name="connsiteX76" fmla="*/ 909637 w 947737"/>
              <a:gd name="connsiteY76" fmla="*/ 495300 h 973931"/>
              <a:gd name="connsiteX77" fmla="*/ 923925 w 947737"/>
              <a:gd name="connsiteY77" fmla="*/ 476250 h 973931"/>
              <a:gd name="connsiteX78" fmla="*/ 928687 w 947737"/>
              <a:gd name="connsiteY78" fmla="*/ 419100 h 973931"/>
              <a:gd name="connsiteX79" fmla="*/ 931069 w 947737"/>
              <a:gd name="connsiteY79" fmla="*/ 404812 h 973931"/>
              <a:gd name="connsiteX80" fmla="*/ 933450 w 947737"/>
              <a:gd name="connsiteY80" fmla="*/ 292893 h 973931"/>
              <a:gd name="connsiteX81" fmla="*/ 938212 w 947737"/>
              <a:gd name="connsiteY81" fmla="*/ 278606 h 973931"/>
              <a:gd name="connsiteX82" fmla="*/ 940594 w 947737"/>
              <a:gd name="connsiteY82" fmla="*/ 266700 h 973931"/>
              <a:gd name="connsiteX83" fmla="*/ 945356 w 947737"/>
              <a:gd name="connsiteY83" fmla="*/ 257175 h 973931"/>
              <a:gd name="connsiteX84" fmla="*/ 947737 w 947737"/>
              <a:gd name="connsiteY84" fmla="*/ 250031 h 973931"/>
              <a:gd name="connsiteX85" fmla="*/ 945356 w 947737"/>
              <a:gd name="connsiteY85" fmla="*/ 200025 h 973931"/>
              <a:gd name="connsiteX86" fmla="*/ 928687 w 947737"/>
              <a:gd name="connsiteY86" fmla="*/ 180975 h 973931"/>
              <a:gd name="connsiteX87" fmla="*/ 919162 w 947737"/>
              <a:gd name="connsiteY87" fmla="*/ 161925 h 973931"/>
              <a:gd name="connsiteX88" fmla="*/ 909637 w 947737"/>
              <a:gd name="connsiteY88" fmla="*/ 147637 h 973931"/>
              <a:gd name="connsiteX89" fmla="*/ 907256 w 947737"/>
              <a:gd name="connsiteY89" fmla="*/ 140493 h 973931"/>
              <a:gd name="connsiteX90" fmla="*/ 902494 w 947737"/>
              <a:gd name="connsiteY90" fmla="*/ 133350 h 973931"/>
              <a:gd name="connsiteX91" fmla="*/ 897732 w 947737"/>
              <a:gd name="connsiteY91" fmla="*/ 116682 h 973931"/>
              <a:gd name="connsiteX92" fmla="*/ 857250 w 947737"/>
              <a:gd name="connsiteY92" fmla="*/ 116681 h 973931"/>
              <a:gd name="connsiteX93" fmla="*/ 821531 w 947737"/>
              <a:gd name="connsiteY93" fmla="*/ 111919 h 973931"/>
              <a:gd name="connsiteX94" fmla="*/ 804862 w 947737"/>
              <a:gd name="connsiteY94" fmla="*/ 114299 h 973931"/>
              <a:gd name="connsiteX95" fmla="*/ 671512 w 947737"/>
              <a:gd name="connsiteY95" fmla="*/ 121443 h 973931"/>
              <a:gd name="connsiteX96" fmla="*/ 638175 w 947737"/>
              <a:gd name="connsiteY96" fmla="*/ 135731 h 973931"/>
              <a:gd name="connsiteX97" fmla="*/ 647700 w 947737"/>
              <a:gd name="connsiteY97" fmla="*/ 140494 h 973931"/>
              <a:gd name="connsiteX98" fmla="*/ 631031 w 947737"/>
              <a:gd name="connsiteY98" fmla="*/ 114300 h 973931"/>
              <a:gd name="connsiteX99" fmla="*/ 635794 w 947737"/>
              <a:gd name="connsiteY99" fmla="*/ 100012 h 973931"/>
              <a:gd name="connsiteX100" fmla="*/ 626269 w 947737"/>
              <a:gd name="connsiteY100" fmla="*/ 92868 h 973931"/>
              <a:gd name="connsiteX101" fmla="*/ 640556 w 947737"/>
              <a:gd name="connsiteY101" fmla="*/ 83343 h 973931"/>
              <a:gd name="connsiteX102" fmla="*/ 621506 w 947737"/>
              <a:gd name="connsiteY102" fmla="*/ 54768 h 973931"/>
              <a:gd name="connsiteX103" fmla="*/ 628650 w 947737"/>
              <a:gd name="connsiteY103" fmla="*/ 28574 h 973931"/>
              <a:gd name="connsiteX104" fmla="*/ 559594 w 947737"/>
              <a:gd name="connsiteY104" fmla="*/ 23812 h 973931"/>
              <a:gd name="connsiteX105" fmla="*/ 554831 w 947737"/>
              <a:gd name="connsiteY105" fmla="*/ 14287 h 973931"/>
              <a:gd name="connsiteX106" fmla="*/ 550069 w 947737"/>
              <a:gd name="connsiteY106" fmla="*/ 2381 h 973931"/>
              <a:gd name="connsiteX107" fmla="*/ 523875 w 947737"/>
              <a:gd name="connsiteY107" fmla="*/ 0 h 973931"/>
              <a:gd name="connsiteX108" fmla="*/ 466725 w 947737"/>
              <a:gd name="connsiteY108" fmla="*/ 7143 h 973931"/>
              <a:gd name="connsiteX109" fmla="*/ 442912 w 947737"/>
              <a:gd name="connsiteY109" fmla="*/ 16668 h 973931"/>
              <a:gd name="connsiteX110" fmla="*/ 435769 w 947737"/>
              <a:gd name="connsiteY110" fmla="*/ 52387 h 973931"/>
              <a:gd name="connsiteX111" fmla="*/ 431006 w 947737"/>
              <a:gd name="connsiteY111" fmla="*/ 80962 h 973931"/>
              <a:gd name="connsiteX112" fmla="*/ 419100 w 947737"/>
              <a:gd name="connsiteY112" fmla="*/ 78581 h 973931"/>
              <a:gd name="connsiteX113" fmla="*/ 381000 w 947737"/>
              <a:gd name="connsiteY113" fmla="*/ 71437 h 973931"/>
              <a:gd name="connsiteX114" fmla="*/ 385762 w 947737"/>
              <a:gd name="connsiteY114" fmla="*/ 176212 h 973931"/>
              <a:gd name="connsiteX115" fmla="*/ 392906 w 947737"/>
              <a:gd name="connsiteY115" fmla="*/ 230981 h 973931"/>
              <a:gd name="connsiteX116" fmla="*/ 395287 w 947737"/>
              <a:gd name="connsiteY116" fmla="*/ 261937 h 973931"/>
              <a:gd name="connsiteX117" fmla="*/ 390525 w 947737"/>
              <a:gd name="connsiteY117" fmla="*/ 342900 h 973931"/>
              <a:gd name="connsiteX118" fmla="*/ 390525 w 947737"/>
              <a:gd name="connsiteY118" fmla="*/ 335755 h 973931"/>
              <a:gd name="connsiteX119" fmla="*/ 297656 w 947737"/>
              <a:gd name="connsiteY119" fmla="*/ 352425 h 973931"/>
              <a:gd name="connsiteX120" fmla="*/ 261937 w 947737"/>
              <a:gd name="connsiteY120" fmla="*/ 361950 h 973931"/>
              <a:gd name="connsiteX121" fmla="*/ 259556 w 947737"/>
              <a:gd name="connsiteY121" fmla="*/ 369093 h 973931"/>
              <a:gd name="connsiteX122" fmla="*/ 257175 w 947737"/>
              <a:gd name="connsiteY122" fmla="*/ 407193 h 973931"/>
              <a:gd name="connsiteX123" fmla="*/ 254794 w 947737"/>
              <a:gd name="connsiteY123" fmla="*/ 421481 h 973931"/>
              <a:gd name="connsiteX124" fmla="*/ 238125 w 947737"/>
              <a:gd name="connsiteY124" fmla="*/ 411955 h 973931"/>
              <a:gd name="connsiteX125" fmla="*/ 180975 w 947737"/>
              <a:gd name="connsiteY125" fmla="*/ 421481 h 973931"/>
              <a:gd name="connsiteX126" fmla="*/ 92869 w 947737"/>
              <a:gd name="connsiteY126" fmla="*/ 419099 h 973931"/>
              <a:gd name="connsiteX127" fmla="*/ 69056 w 947737"/>
              <a:gd name="connsiteY127" fmla="*/ 428625 h 973931"/>
              <a:gd name="connsiteX128" fmla="*/ 59531 w 947737"/>
              <a:gd name="connsiteY128" fmla="*/ 421481 h 973931"/>
              <a:gd name="connsiteX129" fmla="*/ 0 w 947737"/>
              <a:gd name="connsiteY129" fmla="*/ 435768 h 973931"/>
              <a:gd name="connsiteX0" fmla="*/ 9525 w 947737"/>
              <a:gd name="connsiteY0" fmla="*/ 433386 h 973931"/>
              <a:gd name="connsiteX1" fmla="*/ 0 w 947737"/>
              <a:gd name="connsiteY1" fmla="*/ 435768 h 973931"/>
              <a:gd name="connsiteX2" fmla="*/ 23812 w 947737"/>
              <a:gd name="connsiteY2" fmla="*/ 514350 h 973931"/>
              <a:gd name="connsiteX3" fmla="*/ 30957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28575 w 947737"/>
              <a:gd name="connsiteY7" fmla="*/ 678656 h 973931"/>
              <a:gd name="connsiteX8" fmla="*/ 45244 w 947737"/>
              <a:gd name="connsiteY8" fmla="*/ 697706 h 973931"/>
              <a:gd name="connsiteX9" fmla="*/ 78581 w 947737"/>
              <a:gd name="connsiteY9" fmla="*/ 690562 h 973931"/>
              <a:gd name="connsiteX10" fmla="*/ 233363 w 947737"/>
              <a:gd name="connsiteY10" fmla="*/ 681037 h 973931"/>
              <a:gd name="connsiteX11" fmla="*/ 335756 w 947737"/>
              <a:gd name="connsiteY11" fmla="*/ 671512 h 973931"/>
              <a:gd name="connsiteX12" fmla="*/ 342899 w 947737"/>
              <a:gd name="connsiteY12" fmla="*/ 676274 h 973931"/>
              <a:gd name="connsiteX13" fmla="*/ 342900 w 947737"/>
              <a:gd name="connsiteY13" fmla="*/ 721518 h 973931"/>
              <a:gd name="connsiteX14" fmla="*/ 345281 w 947737"/>
              <a:gd name="connsiteY14" fmla="*/ 745331 h 973931"/>
              <a:gd name="connsiteX15" fmla="*/ 347662 w 947737"/>
              <a:gd name="connsiteY15" fmla="*/ 759618 h 973931"/>
              <a:gd name="connsiteX16" fmla="*/ 350044 w 947737"/>
              <a:gd name="connsiteY16" fmla="*/ 819150 h 973931"/>
              <a:gd name="connsiteX17" fmla="*/ 359569 w 947737"/>
              <a:gd name="connsiteY17" fmla="*/ 823912 h 973931"/>
              <a:gd name="connsiteX18" fmla="*/ 361950 w 947737"/>
              <a:gd name="connsiteY18" fmla="*/ 947737 h 973931"/>
              <a:gd name="connsiteX19" fmla="*/ 371475 w 947737"/>
              <a:gd name="connsiteY19" fmla="*/ 945356 h 973931"/>
              <a:gd name="connsiteX20" fmla="*/ 390525 w 947737"/>
              <a:gd name="connsiteY20" fmla="*/ 933450 h 973931"/>
              <a:gd name="connsiteX21" fmla="*/ 471487 w 947737"/>
              <a:gd name="connsiteY21" fmla="*/ 935831 h 973931"/>
              <a:gd name="connsiteX22" fmla="*/ 485775 w 947737"/>
              <a:gd name="connsiteY22" fmla="*/ 945356 h 973931"/>
              <a:gd name="connsiteX23" fmla="*/ 492919 w 947737"/>
              <a:gd name="connsiteY23" fmla="*/ 950118 h 973931"/>
              <a:gd name="connsiteX24" fmla="*/ 500062 w 947737"/>
              <a:gd name="connsiteY24" fmla="*/ 954881 h 973931"/>
              <a:gd name="connsiteX25" fmla="*/ 514350 w 947737"/>
              <a:gd name="connsiteY25" fmla="*/ 959643 h 973931"/>
              <a:gd name="connsiteX26" fmla="*/ 542925 w 947737"/>
              <a:gd name="connsiteY26" fmla="*/ 969168 h 973931"/>
              <a:gd name="connsiteX27" fmla="*/ 550069 w 947737"/>
              <a:gd name="connsiteY27" fmla="*/ 973931 h 973931"/>
              <a:gd name="connsiteX28" fmla="*/ 552450 w 947737"/>
              <a:gd name="connsiteY28" fmla="*/ 950118 h 973931"/>
              <a:gd name="connsiteX29" fmla="*/ 554831 w 947737"/>
              <a:gd name="connsiteY29" fmla="*/ 942975 h 973931"/>
              <a:gd name="connsiteX30" fmla="*/ 561975 w 947737"/>
              <a:gd name="connsiteY30" fmla="*/ 897731 h 973931"/>
              <a:gd name="connsiteX31" fmla="*/ 573881 w 947737"/>
              <a:gd name="connsiteY31" fmla="*/ 871537 h 973931"/>
              <a:gd name="connsiteX32" fmla="*/ 576262 w 947737"/>
              <a:gd name="connsiteY32" fmla="*/ 852487 h 973931"/>
              <a:gd name="connsiteX33" fmla="*/ 578644 w 947737"/>
              <a:gd name="connsiteY33" fmla="*/ 842962 h 973931"/>
              <a:gd name="connsiteX34" fmla="*/ 581025 w 947737"/>
              <a:gd name="connsiteY34" fmla="*/ 826293 h 973931"/>
              <a:gd name="connsiteX35" fmla="*/ 595312 w 947737"/>
              <a:gd name="connsiteY35" fmla="*/ 792956 h 973931"/>
              <a:gd name="connsiteX36" fmla="*/ 602456 w 947737"/>
              <a:gd name="connsiteY36" fmla="*/ 783431 h 973931"/>
              <a:gd name="connsiteX37" fmla="*/ 609600 w 947737"/>
              <a:gd name="connsiteY37" fmla="*/ 778668 h 973931"/>
              <a:gd name="connsiteX38" fmla="*/ 621506 w 947737"/>
              <a:gd name="connsiteY38" fmla="*/ 766762 h 973931"/>
              <a:gd name="connsiteX39" fmla="*/ 628650 w 947737"/>
              <a:gd name="connsiteY39" fmla="*/ 764381 h 973931"/>
              <a:gd name="connsiteX40" fmla="*/ 638175 w 947737"/>
              <a:gd name="connsiteY40" fmla="*/ 759618 h 973931"/>
              <a:gd name="connsiteX41" fmla="*/ 661987 w 947737"/>
              <a:gd name="connsiteY41" fmla="*/ 752475 h 973931"/>
              <a:gd name="connsiteX42" fmla="*/ 673894 w 947737"/>
              <a:gd name="connsiteY42" fmla="*/ 747712 h 973931"/>
              <a:gd name="connsiteX43" fmla="*/ 678656 w 947737"/>
              <a:gd name="connsiteY43" fmla="*/ 740568 h 973931"/>
              <a:gd name="connsiteX44" fmla="*/ 685800 w 947737"/>
              <a:gd name="connsiteY44" fmla="*/ 738187 h 973931"/>
              <a:gd name="connsiteX45" fmla="*/ 695325 w 947737"/>
              <a:gd name="connsiteY45" fmla="*/ 731043 h 973931"/>
              <a:gd name="connsiteX46" fmla="*/ 704850 w 947737"/>
              <a:gd name="connsiteY46" fmla="*/ 709612 h 973931"/>
              <a:gd name="connsiteX47" fmla="*/ 709612 w 947737"/>
              <a:gd name="connsiteY47" fmla="*/ 700087 h 973931"/>
              <a:gd name="connsiteX48" fmla="*/ 711994 w 947737"/>
              <a:gd name="connsiteY48" fmla="*/ 692943 h 973931"/>
              <a:gd name="connsiteX49" fmla="*/ 716756 w 947737"/>
              <a:gd name="connsiteY49" fmla="*/ 681037 h 973931"/>
              <a:gd name="connsiteX50" fmla="*/ 719137 w 947737"/>
              <a:gd name="connsiteY50" fmla="*/ 664368 h 973931"/>
              <a:gd name="connsiteX51" fmla="*/ 721519 w 947737"/>
              <a:gd name="connsiteY51" fmla="*/ 640556 h 973931"/>
              <a:gd name="connsiteX52" fmla="*/ 738187 w 947737"/>
              <a:gd name="connsiteY52" fmla="*/ 583406 h 973931"/>
              <a:gd name="connsiteX53" fmla="*/ 747712 w 947737"/>
              <a:gd name="connsiteY53" fmla="*/ 581025 h 973931"/>
              <a:gd name="connsiteX54" fmla="*/ 762000 w 947737"/>
              <a:gd name="connsiteY54" fmla="*/ 571500 h 973931"/>
              <a:gd name="connsiteX55" fmla="*/ 764381 w 947737"/>
              <a:gd name="connsiteY55" fmla="*/ 564356 h 973931"/>
              <a:gd name="connsiteX56" fmla="*/ 769144 w 947737"/>
              <a:gd name="connsiteY56" fmla="*/ 554831 h 973931"/>
              <a:gd name="connsiteX57" fmla="*/ 764381 w 947737"/>
              <a:gd name="connsiteY57" fmla="*/ 533400 h 973931"/>
              <a:gd name="connsiteX58" fmla="*/ 754856 w 947737"/>
              <a:gd name="connsiteY58" fmla="*/ 528637 h 973931"/>
              <a:gd name="connsiteX59" fmla="*/ 773906 w 947737"/>
              <a:gd name="connsiteY59" fmla="*/ 500062 h 973931"/>
              <a:gd name="connsiteX60" fmla="*/ 788194 w 947737"/>
              <a:gd name="connsiteY60" fmla="*/ 490537 h 973931"/>
              <a:gd name="connsiteX61" fmla="*/ 795337 w 947737"/>
              <a:gd name="connsiteY61" fmla="*/ 485775 h 973931"/>
              <a:gd name="connsiteX62" fmla="*/ 833437 w 947737"/>
              <a:gd name="connsiteY62" fmla="*/ 485775 h 973931"/>
              <a:gd name="connsiteX63" fmla="*/ 838200 w 947737"/>
              <a:gd name="connsiteY63" fmla="*/ 497681 h 973931"/>
              <a:gd name="connsiteX64" fmla="*/ 831056 w 947737"/>
              <a:gd name="connsiteY64" fmla="*/ 507206 h 973931"/>
              <a:gd name="connsiteX65" fmla="*/ 828675 w 947737"/>
              <a:gd name="connsiteY65" fmla="*/ 519112 h 973931"/>
              <a:gd name="connsiteX66" fmla="*/ 835819 w 947737"/>
              <a:gd name="connsiteY66" fmla="*/ 523875 h 973931"/>
              <a:gd name="connsiteX67" fmla="*/ 850106 w 947737"/>
              <a:gd name="connsiteY67" fmla="*/ 526256 h 973931"/>
              <a:gd name="connsiteX68" fmla="*/ 845344 w 947737"/>
              <a:gd name="connsiteY68" fmla="*/ 535781 h 973931"/>
              <a:gd name="connsiteX69" fmla="*/ 835819 w 947737"/>
              <a:gd name="connsiteY69" fmla="*/ 550068 h 973931"/>
              <a:gd name="connsiteX70" fmla="*/ 840581 w 947737"/>
              <a:gd name="connsiteY70" fmla="*/ 566737 h 973931"/>
              <a:gd name="connsiteX71" fmla="*/ 852487 w 947737"/>
              <a:gd name="connsiteY71" fmla="*/ 569118 h 973931"/>
              <a:gd name="connsiteX72" fmla="*/ 881062 w 947737"/>
              <a:gd name="connsiteY72" fmla="*/ 564356 h 973931"/>
              <a:gd name="connsiteX73" fmla="*/ 888206 w 947737"/>
              <a:gd name="connsiteY73" fmla="*/ 559593 h 973931"/>
              <a:gd name="connsiteX74" fmla="*/ 890587 w 947737"/>
              <a:gd name="connsiteY74" fmla="*/ 552450 h 973931"/>
              <a:gd name="connsiteX75" fmla="*/ 904875 w 947737"/>
              <a:gd name="connsiteY75" fmla="*/ 509587 h 973931"/>
              <a:gd name="connsiteX76" fmla="*/ 909637 w 947737"/>
              <a:gd name="connsiteY76" fmla="*/ 495300 h 973931"/>
              <a:gd name="connsiteX77" fmla="*/ 923925 w 947737"/>
              <a:gd name="connsiteY77" fmla="*/ 476250 h 973931"/>
              <a:gd name="connsiteX78" fmla="*/ 928687 w 947737"/>
              <a:gd name="connsiteY78" fmla="*/ 419100 h 973931"/>
              <a:gd name="connsiteX79" fmla="*/ 931069 w 947737"/>
              <a:gd name="connsiteY79" fmla="*/ 404812 h 973931"/>
              <a:gd name="connsiteX80" fmla="*/ 933450 w 947737"/>
              <a:gd name="connsiteY80" fmla="*/ 292893 h 973931"/>
              <a:gd name="connsiteX81" fmla="*/ 938212 w 947737"/>
              <a:gd name="connsiteY81" fmla="*/ 278606 h 973931"/>
              <a:gd name="connsiteX82" fmla="*/ 940594 w 947737"/>
              <a:gd name="connsiteY82" fmla="*/ 266700 h 973931"/>
              <a:gd name="connsiteX83" fmla="*/ 945356 w 947737"/>
              <a:gd name="connsiteY83" fmla="*/ 257175 h 973931"/>
              <a:gd name="connsiteX84" fmla="*/ 947737 w 947737"/>
              <a:gd name="connsiteY84" fmla="*/ 250031 h 973931"/>
              <a:gd name="connsiteX85" fmla="*/ 945356 w 947737"/>
              <a:gd name="connsiteY85" fmla="*/ 200025 h 973931"/>
              <a:gd name="connsiteX86" fmla="*/ 928687 w 947737"/>
              <a:gd name="connsiteY86" fmla="*/ 180975 h 973931"/>
              <a:gd name="connsiteX87" fmla="*/ 919162 w 947737"/>
              <a:gd name="connsiteY87" fmla="*/ 161925 h 973931"/>
              <a:gd name="connsiteX88" fmla="*/ 909637 w 947737"/>
              <a:gd name="connsiteY88" fmla="*/ 147637 h 973931"/>
              <a:gd name="connsiteX89" fmla="*/ 907256 w 947737"/>
              <a:gd name="connsiteY89" fmla="*/ 140493 h 973931"/>
              <a:gd name="connsiteX90" fmla="*/ 902494 w 947737"/>
              <a:gd name="connsiteY90" fmla="*/ 133350 h 973931"/>
              <a:gd name="connsiteX91" fmla="*/ 897732 w 947737"/>
              <a:gd name="connsiteY91" fmla="*/ 116682 h 973931"/>
              <a:gd name="connsiteX92" fmla="*/ 857250 w 947737"/>
              <a:gd name="connsiteY92" fmla="*/ 116681 h 973931"/>
              <a:gd name="connsiteX93" fmla="*/ 821531 w 947737"/>
              <a:gd name="connsiteY93" fmla="*/ 111919 h 973931"/>
              <a:gd name="connsiteX94" fmla="*/ 804862 w 947737"/>
              <a:gd name="connsiteY94" fmla="*/ 114299 h 973931"/>
              <a:gd name="connsiteX95" fmla="*/ 671512 w 947737"/>
              <a:gd name="connsiteY95" fmla="*/ 121443 h 973931"/>
              <a:gd name="connsiteX96" fmla="*/ 638175 w 947737"/>
              <a:gd name="connsiteY96" fmla="*/ 135731 h 973931"/>
              <a:gd name="connsiteX97" fmla="*/ 647700 w 947737"/>
              <a:gd name="connsiteY97" fmla="*/ 140494 h 973931"/>
              <a:gd name="connsiteX98" fmla="*/ 631031 w 947737"/>
              <a:gd name="connsiteY98" fmla="*/ 114300 h 973931"/>
              <a:gd name="connsiteX99" fmla="*/ 635794 w 947737"/>
              <a:gd name="connsiteY99" fmla="*/ 100012 h 973931"/>
              <a:gd name="connsiteX100" fmla="*/ 626269 w 947737"/>
              <a:gd name="connsiteY100" fmla="*/ 92868 h 973931"/>
              <a:gd name="connsiteX101" fmla="*/ 640556 w 947737"/>
              <a:gd name="connsiteY101" fmla="*/ 83343 h 973931"/>
              <a:gd name="connsiteX102" fmla="*/ 621506 w 947737"/>
              <a:gd name="connsiteY102" fmla="*/ 54768 h 973931"/>
              <a:gd name="connsiteX103" fmla="*/ 628650 w 947737"/>
              <a:gd name="connsiteY103" fmla="*/ 28574 h 973931"/>
              <a:gd name="connsiteX104" fmla="*/ 559594 w 947737"/>
              <a:gd name="connsiteY104" fmla="*/ 23812 h 973931"/>
              <a:gd name="connsiteX105" fmla="*/ 554831 w 947737"/>
              <a:gd name="connsiteY105" fmla="*/ 14287 h 973931"/>
              <a:gd name="connsiteX106" fmla="*/ 550069 w 947737"/>
              <a:gd name="connsiteY106" fmla="*/ 2381 h 973931"/>
              <a:gd name="connsiteX107" fmla="*/ 523875 w 947737"/>
              <a:gd name="connsiteY107" fmla="*/ 0 h 973931"/>
              <a:gd name="connsiteX108" fmla="*/ 466725 w 947737"/>
              <a:gd name="connsiteY108" fmla="*/ 7143 h 973931"/>
              <a:gd name="connsiteX109" fmla="*/ 442912 w 947737"/>
              <a:gd name="connsiteY109" fmla="*/ 16668 h 973931"/>
              <a:gd name="connsiteX110" fmla="*/ 435769 w 947737"/>
              <a:gd name="connsiteY110" fmla="*/ 52387 h 973931"/>
              <a:gd name="connsiteX111" fmla="*/ 431006 w 947737"/>
              <a:gd name="connsiteY111" fmla="*/ 80962 h 973931"/>
              <a:gd name="connsiteX112" fmla="*/ 419100 w 947737"/>
              <a:gd name="connsiteY112" fmla="*/ 78581 h 973931"/>
              <a:gd name="connsiteX113" fmla="*/ 381000 w 947737"/>
              <a:gd name="connsiteY113" fmla="*/ 71437 h 973931"/>
              <a:gd name="connsiteX114" fmla="*/ 385762 w 947737"/>
              <a:gd name="connsiteY114" fmla="*/ 176212 h 973931"/>
              <a:gd name="connsiteX115" fmla="*/ 392906 w 947737"/>
              <a:gd name="connsiteY115" fmla="*/ 230981 h 973931"/>
              <a:gd name="connsiteX116" fmla="*/ 395287 w 947737"/>
              <a:gd name="connsiteY116" fmla="*/ 261937 h 973931"/>
              <a:gd name="connsiteX117" fmla="*/ 390525 w 947737"/>
              <a:gd name="connsiteY117" fmla="*/ 342900 h 973931"/>
              <a:gd name="connsiteX118" fmla="*/ 390525 w 947737"/>
              <a:gd name="connsiteY118" fmla="*/ 335755 h 973931"/>
              <a:gd name="connsiteX119" fmla="*/ 297656 w 947737"/>
              <a:gd name="connsiteY119" fmla="*/ 352425 h 973931"/>
              <a:gd name="connsiteX120" fmla="*/ 261937 w 947737"/>
              <a:gd name="connsiteY120" fmla="*/ 361950 h 973931"/>
              <a:gd name="connsiteX121" fmla="*/ 259556 w 947737"/>
              <a:gd name="connsiteY121" fmla="*/ 369093 h 973931"/>
              <a:gd name="connsiteX122" fmla="*/ 257175 w 947737"/>
              <a:gd name="connsiteY122" fmla="*/ 407193 h 973931"/>
              <a:gd name="connsiteX123" fmla="*/ 254794 w 947737"/>
              <a:gd name="connsiteY123" fmla="*/ 421481 h 973931"/>
              <a:gd name="connsiteX124" fmla="*/ 238125 w 947737"/>
              <a:gd name="connsiteY124" fmla="*/ 411955 h 973931"/>
              <a:gd name="connsiteX125" fmla="*/ 180975 w 947737"/>
              <a:gd name="connsiteY125" fmla="*/ 421481 h 973931"/>
              <a:gd name="connsiteX126" fmla="*/ 92869 w 947737"/>
              <a:gd name="connsiteY126" fmla="*/ 419099 h 973931"/>
              <a:gd name="connsiteX127" fmla="*/ 69056 w 947737"/>
              <a:gd name="connsiteY127" fmla="*/ 428625 h 973931"/>
              <a:gd name="connsiteX128" fmla="*/ 59531 w 947737"/>
              <a:gd name="connsiteY128" fmla="*/ 421481 h 973931"/>
              <a:gd name="connsiteX129" fmla="*/ 9525 w 947737"/>
              <a:gd name="connsiteY129" fmla="*/ 433386 h 973931"/>
              <a:gd name="connsiteX0" fmla="*/ 9525 w 947737"/>
              <a:gd name="connsiteY0" fmla="*/ 433386 h 973931"/>
              <a:gd name="connsiteX1" fmla="*/ 0 w 947737"/>
              <a:gd name="connsiteY1" fmla="*/ 435768 h 973931"/>
              <a:gd name="connsiteX2" fmla="*/ 23812 w 947737"/>
              <a:gd name="connsiteY2" fmla="*/ 519112 h 973931"/>
              <a:gd name="connsiteX3" fmla="*/ 30957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28575 w 947737"/>
              <a:gd name="connsiteY7" fmla="*/ 678656 h 973931"/>
              <a:gd name="connsiteX8" fmla="*/ 45244 w 947737"/>
              <a:gd name="connsiteY8" fmla="*/ 697706 h 973931"/>
              <a:gd name="connsiteX9" fmla="*/ 78581 w 947737"/>
              <a:gd name="connsiteY9" fmla="*/ 690562 h 973931"/>
              <a:gd name="connsiteX10" fmla="*/ 233363 w 947737"/>
              <a:gd name="connsiteY10" fmla="*/ 681037 h 973931"/>
              <a:gd name="connsiteX11" fmla="*/ 335756 w 947737"/>
              <a:gd name="connsiteY11" fmla="*/ 671512 h 973931"/>
              <a:gd name="connsiteX12" fmla="*/ 342899 w 947737"/>
              <a:gd name="connsiteY12" fmla="*/ 676274 h 973931"/>
              <a:gd name="connsiteX13" fmla="*/ 342900 w 947737"/>
              <a:gd name="connsiteY13" fmla="*/ 721518 h 973931"/>
              <a:gd name="connsiteX14" fmla="*/ 345281 w 947737"/>
              <a:gd name="connsiteY14" fmla="*/ 745331 h 973931"/>
              <a:gd name="connsiteX15" fmla="*/ 347662 w 947737"/>
              <a:gd name="connsiteY15" fmla="*/ 759618 h 973931"/>
              <a:gd name="connsiteX16" fmla="*/ 350044 w 947737"/>
              <a:gd name="connsiteY16" fmla="*/ 819150 h 973931"/>
              <a:gd name="connsiteX17" fmla="*/ 359569 w 947737"/>
              <a:gd name="connsiteY17" fmla="*/ 823912 h 973931"/>
              <a:gd name="connsiteX18" fmla="*/ 361950 w 947737"/>
              <a:gd name="connsiteY18" fmla="*/ 947737 h 973931"/>
              <a:gd name="connsiteX19" fmla="*/ 371475 w 947737"/>
              <a:gd name="connsiteY19" fmla="*/ 945356 h 973931"/>
              <a:gd name="connsiteX20" fmla="*/ 390525 w 947737"/>
              <a:gd name="connsiteY20" fmla="*/ 933450 h 973931"/>
              <a:gd name="connsiteX21" fmla="*/ 471487 w 947737"/>
              <a:gd name="connsiteY21" fmla="*/ 935831 h 973931"/>
              <a:gd name="connsiteX22" fmla="*/ 485775 w 947737"/>
              <a:gd name="connsiteY22" fmla="*/ 945356 h 973931"/>
              <a:gd name="connsiteX23" fmla="*/ 492919 w 947737"/>
              <a:gd name="connsiteY23" fmla="*/ 950118 h 973931"/>
              <a:gd name="connsiteX24" fmla="*/ 500062 w 947737"/>
              <a:gd name="connsiteY24" fmla="*/ 954881 h 973931"/>
              <a:gd name="connsiteX25" fmla="*/ 514350 w 947737"/>
              <a:gd name="connsiteY25" fmla="*/ 959643 h 973931"/>
              <a:gd name="connsiteX26" fmla="*/ 542925 w 947737"/>
              <a:gd name="connsiteY26" fmla="*/ 969168 h 973931"/>
              <a:gd name="connsiteX27" fmla="*/ 550069 w 947737"/>
              <a:gd name="connsiteY27" fmla="*/ 973931 h 973931"/>
              <a:gd name="connsiteX28" fmla="*/ 552450 w 947737"/>
              <a:gd name="connsiteY28" fmla="*/ 950118 h 973931"/>
              <a:gd name="connsiteX29" fmla="*/ 554831 w 947737"/>
              <a:gd name="connsiteY29" fmla="*/ 942975 h 973931"/>
              <a:gd name="connsiteX30" fmla="*/ 561975 w 947737"/>
              <a:gd name="connsiteY30" fmla="*/ 897731 h 973931"/>
              <a:gd name="connsiteX31" fmla="*/ 573881 w 947737"/>
              <a:gd name="connsiteY31" fmla="*/ 871537 h 973931"/>
              <a:gd name="connsiteX32" fmla="*/ 576262 w 947737"/>
              <a:gd name="connsiteY32" fmla="*/ 852487 h 973931"/>
              <a:gd name="connsiteX33" fmla="*/ 578644 w 947737"/>
              <a:gd name="connsiteY33" fmla="*/ 842962 h 973931"/>
              <a:gd name="connsiteX34" fmla="*/ 581025 w 947737"/>
              <a:gd name="connsiteY34" fmla="*/ 826293 h 973931"/>
              <a:gd name="connsiteX35" fmla="*/ 595312 w 947737"/>
              <a:gd name="connsiteY35" fmla="*/ 792956 h 973931"/>
              <a:gd name="connsiteX36" fmla="*/ 602456 w 947737"/>
              <a:gd name="connsiteY36" fmla="*/ 783431 h 973931"/>
              <a:gd name="connsiteX37" fmla="*/ 609600 w 947737"/>
              <a:gd name="connsiteY37" fmla="*/ 778668 h 973931"/>
              <a:gd name="connsiteX38" fmla="*/ 621506 w 947737"/>
              <a:gd name="connsiteY38" fmla="*/ 766762 h 973931"/>
              <a:gd name="connsiteX39" fmla="*/ 628650 w 947737"/>
              <a:gd name="connsiteY39" fmla="*/ 764381 h 973931"/>
              <a:gd name="connsiteX40" fmla="*/ 638175 w 947737"/>
              <a:gd name="connsiteY40" fmla="*/ 759618 h 973931"/>
              <a:gd name="connsiteX41" fmla="*/ 661987 w 947737"/>
              <a:gd name="connsiteY41" fmla="*/ 752475 h 973931"/>
              <a:gd name="connsiteX42" fmla="*/ 673894 w 947737"/>
              <a:gd name="connsiteY42" fmla="*/ 747712 h 973931"/>
              <a:gd name="connsiteX43" fmla="*/ 678656 w 947737"/>
              <a:gd name="connsiteY43" fmla="*/ 740568 h 973931"/>
              <a:gd name="connsiteX44" fmla="*/ 685800 w 947737"/>
              <a:gd name="connsiteY44" fmla="*/ 738187 h 973931"/>
              <a:gd name="connsiteX45" fmla="*/ 695325 w 947737"/>
              <a:gd name="connsiteY45" fmla="*/ 731043 h 973931"/>
              <a:gd name="connsiteX46" fmla="*/ 704850 w 947737"/>
              <a:gd name="connsiteY46" fmla="*/ 709612 h 973931"/>
              <a:gd name="connsiteX47" fmla="*/ 709612 w 947737"/>
              <a:gd name="connsiteY47" fmla="*/ 700087 h 973931"/>
              <a:gd name="connsiteX48" fmla="*/ 711994 w 947737"/>
              <a:gd name="connsiteY48" fmla="*/ 692943 h 973931"/>
              <a:gd name="connsiteX49" fmla="*/ 716756 w 947737"/>
              <a:gd name="connsiteY49" fmla="*/ 681037 h 973931"/>
              <a:gd name="connsiteX50" fmla="*/ 719137 w 947737"/>
              <a:gd name="connsiteY50" fmla="*/ 664368 h 973931"/>
              <a:gd name="connsiteX51" fmla="*/ 721519 w 947737"/>
              <a:gd name="connsiteY51" fmla="*/ 640556 h 973931"/>
              <a:gd name="connsiteX52" fmla="*/ 738187 w 947737"/>
              <a:gd name="connsiteY52" fmla="*/ 583406 h 973931"/>
              <a:gd name="connsiteX53" fmla="*/ 747712 w 947737"/>
              <a:gd name="connsiteY53" fmla="*/ 581025 h 973931"/>
              <a:gd name="connsiteX54" fmla="*/ 762000 w 947737"/>
              <a:gd name="connsiteY54" fmla="*/ 571500 h 973931"/>
              <a:gd name="connsiteX55" fmla="*/ 764381 w 947737"/>
              <a:gd name="connsiteY55" fmla="*/ 564356 h 973931"/>
              <a:gd name="connsiteX56" fmla="*/ 769144 w 947737"/>
              <a:gd name="connsiteY56" fmla="*/ 554831 h 973931"/>
              <a:gd name="connsiteX57" fmla="*/ 764381 w 947737"/>
              <a:gd name="connsiteY57" fmla="*/ 533400 h 973931"/>
              <a:gd name="connsiteX58" fmla="*/ 754856 w 947737"/>
              <a:gd name="connsiteY58" fmla="*/ 528637 h 973931"/>
              <a:gd name="connsiteX59" fmla="*/ 773906 w 947737"/>
              <a:gd name="connsiteY59" fmla="*/ 500062 h 973931"/>
              <a:gd name="connsiteX60" fmla="*/ 788194 w 947737"/>
              <a:gd name="connsiteY60" fmla="*/ 490537 h 973931"/>
              <a:gd name="connsiteX61" fmla="*/ 795337 w 947737"/>
              <a:gd name="connsiteY61" fmla="*/ 485775 h 973931"/>
              <a:gd name="connsiteX62" fmla="*/ 833437 w 947737"/>
              <a:gd name="connsiteY62" fmla="*/ 485775 h 973931"/>
              <a:gd name="connsiteX63" fmla="*/ 838200 w 947737"/>
              <a:gd name="connsiteY63" fmla="*/ 497681 h 973931"/>
              <a:gd name="connsiteX64" fmla="*/ 831056 w 947737"/>
              <a:gd name="connsiteY64" fmla="*/ 507206 h 973931"/>
              <a:gd name="connsiteX65" fmla="*/ 828675 w 947737"/>
              <a:gd name="connsiteY65" fmla="*/ 519112 h 973931"/>
              <a:gd name="connsiteX66" fmla="*/ 835819 w 947737"/>
              <a:gd name="connsiteY66" fmla="*/ 523875 h 973931"/>
              <a:gd name="connsiteX67" fmla="*/ 850106 w 947737"/>
              <a:gd name="connsiteY67" fmla="*/ 526256 h 973931"/>
              <a:gd name="connsiteX68" fmla="*/ 845344 w 947737"/>
              <a:gd name="connsiteY68" fmla="*/ 535781 h 973931"/>
              <a:gd name="connsiteX69" fmla="*/ 835819 w 947737"/>
              <a:gd name="connsiteY69" fmla="*/ 550068 h 973931"/>
              <a:gd name="connsiteX70" fmla="*/ 840581 w 947737"/>
              <a:gd name="connsiteY70" fmla="*/ 566737 h 973931"/>
              <a:gd name="connsiteX71" fmla="*/ 852487 w 947737"/>
              <a:gd name="connsiteY71" fmla="*/ 569118 h 973931"/>
              <a:gd name="connsiteX72" fmla="*/ 881062 w 947737"/>
              <a:gd name="connsiteY72" fmla="*/ 564356 h 973931"/>
              <a:gd name="connsiteX73" fmla="*/ 888206 w 947737"/>
              <a:gd name="connsiteY73" fmla="*/ 559593 h 973931"/>
              <a:gd name="connsiteX74" fmla="*/ 890587 w 947737"/>
              <a:gd name="connsiteY74" fmla="*/ 552450 h 973931"/>
              <a:gd name="connsiteX75" fmla="*/ 904875 w 947737"/>
              <a:gd name="connsiteY75" fmla="*/ 509587 h 973931"/>
              <a:gd name="connsiteX76" fmla="*/ 909637 w 947737"/>
              <a:gd name="connsiteY76" fmla="*/ 495300 h 973931"/>
              <a:gd name="connsiteX77" fmla="*/ 923925 w 947737"/>
              <a:gd name="connsiteY77" fmla="*/ 476250 h 973931"/>
              <a:gd name="connsiteX78" fmla="*/ 928687 w 947737"/>
              <a:gd name="connsiteY78" fmla="*/ 419100 h 973931"/>
              <a:gd name="connsiteX79" fmla="*/ 931069 w 947737"/>
              <a:gd name="connsiteY79" fmla="*/ 404812 h 973931"/>
              <a:gd name="connsiteX80" fmla="*/ 933450 w 947737"/>
              <a:gd name="connsiteY80" fmla="*/ 292893 h 973931"/>
              <a:gd name="connsiteX81" fmla="*/ 938212 w 947737"/>
              <a:gd name="connsiteY81" fmla="*/ 278606 h 973931"/>
              <a:gd name="connsiteX82" fmla="*/ 940594 w 947737"/>
              <a:gd name="connsiteY82" fmla="*/ 266700 h 973931"/>
              <a:gd name="connsiteX83" fmla="*/ 945356 w 947737"/>
              <a:gd name="connsiteY83" fmla="*/ 257175 h 973931"/>
              <a:gd name="connsiteX84" fmla="*/ 947737 w 947737"/>
              <a:gd name="connsiteY84" fmla="*/ 250031 h 973931"/>
              <a:gd name="connsiteX85" fmla="*/ 945356 w 947737"/>
              <a:gd name="connsiteY85" fmla="*/ 200025 h 973931"/>
              <a:gd name="connsiteX86" fmla="*/ 928687 w 947737"/>
              <a:gd name="connsiteY86" fmla="*/ 180975 h 973931"/>
              <a:gd name="connsiteX87" fmla="*/ 919162 w 947737"/>
              <a:gd name="connsiteY87" fmla="*/ 161925 h 973931"/>
              <a:gd name="connsiteX88" fmla="*/ 909637 w 947737"/>
              <a:gd name="connsiteY88" fmla="*/ 147637 h 973931"/>
              <a:gd name="connsiteX89" fmla="*/ 907256 w 947737"/>
              <a:gd name="connsiteY89" fmla="*/ 140493 h 973931"/>
              <a:gd name="connsiteX90" fmla="*/ 902494 w 947737"/>
              <a:gd name="connsiteY90" fmla="*/ 133350 h 973931"/>
              <a:gd name="connsiteX91" fmla="*/ 897732 w 947737"/>
              <a:gd name="connsiteY91" fmla="*/ 116682 h 973931"/>
              <a:gd name="connsiteX92" fmla="*/ 857250 w 947737"/>
              <a:gd name="connsiteY92" fmla="*/ 116681 h 973931"/>
              <a:gd name="connsiteX93" fmla="*/ 821531 w 947737"/>
              <a:gd name="connsiteY93" fmla="*/ 111919 h 973931"/>
              <a:gd name="connsiteX94" fmla="*/ 804862 w 947737"/>
              <a:gd name="connsiteY94" fmla="*/ 114299 h 973931"/>
              <a:gd name="connsiteX95" fmla="*/ 671512 w 947737"/>
              <a:gd name="connsiteY95" fmla="*/ 121443 h 973931"/>
              <a:gd name="connsiteX96" fmla="*/ 638175 w 947737"/>
              <a:gd name="connsiteY96" fmla="*/ 135731 h 973931"/>
              <a:gd name="connsiteX97" fmla="*/ 647700 w 947737"/>
              <a:gd name="connsiteY97" fmla="*/ 140494 h 973931"/>
              <a:gd name="connsiteX98" fmla="*/ 631031 w 947737"/>
              <a:gd name="connsiteY98" fmla="*/ 114300 h 973931"/>
              <a:gd name="connsiteX99" fmla="*/ 635794 w 947737"/>
              <a:gd name="connsiteY99" fmla="*/ 100012 h 973931"/>
              <a:gd name="connsiteX100" fmla="*/ 626269 w 947737"/>
              <a:gd name="connsiteY100" fmla="*/ 92868 h 973931"/>
              <a:gd name="connsiteX101" fmla="*/ 640556 w 947737"/>
              <a:gd name="connsiteY101" fmla="*/ 83343 h 973931"/>
              <a:gd name="connsiteX102" fmla="*/ 621506 w 947737"/>
              <a:gd name="connsiteY102" fmla="*/ 54768 h 973931"/>
              <a:gd name="connsiteX103" fmla="*/ 628650 w 947737"/>
              <a:gd name="connsiteY103" fmla="*/ 28574 h 973931"/>
              <a:gd name="connsiteX104" fmla="*/ 559594 w 947737"/>
              <a:gd name="connsiteY104" fmla="*/ 23812 h 973931"/>
              <a:gd name="connsiteX105" fmla="*/ 554831 w 947737"/>
              <a:gd name="connsiteY105" fmla="*/ 14287 h 973931"/>
              <a:gd name="connsiteX106" fmla="*/ 550069 w 947737"/>
              <a:gd name="connsiteY106" fmla="*/ 2381 h 973931"/>
              <a:gd name="connsiteX107" fmla="*/ 523875 w 947737"/>
              <a:gd name="connsiteY107" fmla="*/ 0 h 973931"/>
              <a:gd name="connsiteX108" fmla="*/ 466725 w 947737"/>
              <a:gd name="connsiteY108" fmla="*/ 7143 h 973931"/>
              <a:gd name="connsiteX109" fmla="*/ 442912 w 947737"/>
              <a:gd name="connsiteY109" fmla="*/ 16668 h 973931"/>
              <a:gd name="connsiteX110" fmla="*/ 435769 w 947737"/>
              <a:gd name="connsiteY110" fmla="*/ 52387 h 973931"/>
              <a:gd name="connsiteX111" fmla="*/ 431006 w 947737"/>
              <a:gd name="connsiteY111" fmla="*/ 80962 h 973931"/>
              <a:gd name="connsiteX112" fmla="*/ 419100 w 947737"/>
              <a:gd name="connsiteY112" fmla="*/ 78581 h 973931"/>
              <a:gd name="connsiteX113" fmla="*/ 381000 w 947737"/>
              <a:gd name="connsiteY113" fmla="*/ 71437 h 973931"/>
              <a:gd name="connsiteX114" fmla="*/ 385762 w 947737"/>
              <a:gd name="connsiteY114" fmla="*/ 176212 h 973931"/>
              <a:gd name="connsiteX115" fmla="*/ 392906 w 947737"/>
              <a:gd name="connsiteY115" fmla="*/ 230981 h 973931"/>
              <a:gd name="connsiteX116" fmla="*/ 395287 w 947737"/>
              <a:gd name="connsiteY116" fmla="*/ 261937 h 973931"/>
              <a:gd name="connsiteX117" fmla="*/ 390525 w 947737"/>
              <a:gd name="connsiteY117" fmla="*/ 342900 h 973931"/>
              <a:gd name="connsiteX118" fmla="*/ 390525 w 947737"/>
              <a:gd name="connsiteY118" fmla="*/ 335755 h 973931"/>
              <a:gd name="connsiteX119" fmla="*/ 297656 w 947737"/>
              <a:gd name="connsiteY119" fmla="*/ 352425 h 973931"/>
              <a:gd name="connsiteX120" fmla="*/ 261937 w 947737"/>
              <a:gd name="connsiteY120" fmla="*/ 361950 h 973931"/>
              <a:gd name="connsiteX121" fmla="*/ 259556 w 947737"/>
              <a:gd name="connsiteY121" fmla="*/ 369093 h 973931"/>
              <a:gd name="connsiteX122" fmla="*/ 257175 w 947737"/>
              <a:gd name="connsiteY122" fmla="*/ 407193 h 973931"/>
              <a:gd name="connsiteX123" fmla="*/ 254794 w 947737"/>
              <a:gd name="connsiteY123" fmla="*/ 421481 h 973931"/>
              <a:gd name="connsiteX124" fmla="*/ 238125 w 947737"/>
              <a:gd name="connsiteY124" fmla="*/ 411955 h 973931"/>
              <a:gd name="connsiteX125" fmla="*/ 180975 w 947737"/>
              <a:gd name="connsiteY125" fmla="*/ 421481 h 973931"/>
              <a:gd name="connsiteX126" fmla="*/ 92869 w 947737"/>
              <a:gd name="connsiteY126" fmla="*/ 419099 h 973931"/>
              <a:gd name="connsiteX127" fmla="*/ 69056 w 947737"/>
              <a:gd name="connsiteY127" fmla="*/ 428625 h 973931"/>
              <a:gd name="connsiteX128" fmla="*/ 59531 w 947737"/>
              <a:gd name="connsiteY128" fmla="*/ 421481 h 973931"/>
              <a:gd name="connsiteX129" fmla="*/ 9525 w 947737"/>
              <a:gd name="connsiteY129" fmla="*/ 433386 h 973931"/>
              <a:gd name="connsiteX0" fmla="*/ 33338 w 947737"/>
              <a:gd name="connsiteY0" fmla="*/ 433386 h 973931"/>
              <a:gd name="connsiteX1" fmla="*/ 0 w 947737"/>
              <a:gd name="connsiteY1" fmla="*/ 435768 h 973931"/>
              <a:gd name="connsiteX2" fmla="*/ 23812 w 947737"/>
              <a:gd name="connsiteY2" fmla="*/ 519112 h 973931"/>
              <a:gd name="connsiteX3" fmla="*/ 30957 w 947737"/>
              <a:gd name="connsiteY3" fmla="*/ 533400 h 973931"/>
              <a:gd name="connsiteX4" fmla="*/ 14287 w 947737"/>
              <a:gd name="connsiteY4" fmla="*/ 550068 h 973931"/>
              <a:gd name="connsiteX5" fmla="*/ 19050 w 947737"/>
              <a:gd name="connsiteY5" fmla="*/ 571500 h 973931"/>
              <a:gd name="connsiteX6" fmla="*/ 21431 w 947737"/>
              <a:gd name="connsiteY6" fmla="*/ 578643 h 973931"/>
              <a:gd name="connsiteX7" fmla="*/ 28575 w 947737"/>
              <a:gd name="connsiteY7" fmla="*/ 678656 h 973931"/>
              <a:gd name="connsiteX8" fmla="*/ 45244 w 947737"/>
              <a:gd name="connsiteY8" fmla="*/ 697706 h 973931"/>
              <a:gd name="connsiteX9" fmla="*/ 78581 w 947737"/>
              <a:gd name="connsiteY9" fmla="*/ 690562 h 973931"/>
              <a:gd name="connsiteX10" fmla="*/ 233363 w 947737"/>
              <a:gd name="connsiteY10" fmla="*/ 681037 h 973931"/>
              <a:gd name="connsiteX11" fmla="*/ 335756 w 947737"/>
              <a:gd name="connsiteY11" fmla="*/ 671512 h 973931"/>
              <a:gd name="connsiteX12" fmla="*/ 342899 w 947737"/>
              <a:gd name="connsiteY12" fmla="*/ 676274 h 973931"/>
              <a:gd name="connsiteX13" fmla="*/ 342900 w 947737"/>
              <a:gd name="connsiteY13" fmla="*/ 721518 h 973931"/>
              <a:gd name="connsiteX14" fmla="*/ 345281 w 947737"/>
              <a:gd name="connsiteY14" fmla="*/ 745331 h 973931"/>
              <a:gd name="connsiteX15" fmla="*/ 347662 w 947737"/>
              <a:gd name="connsiteY15" fmla="*/ 759618 h 973931"/>
              <a:gd name="connsiteX16" fmla="*/ 350044 w 947737"/>
              <a:gd name="connsiteY16" fmla="*/ 819150 h 973931"/>
              <a:gd name="connsiteX17" fmla="*/ 359569 w 947737"/>
              <a:gd name="connsiteY17" fmla="*/ 823912 h 973931"/>
              <a:gd name="connsiteX18" fmla="*/ 361950 w 947737"/>
              <a:gd name="connsiteY18" fmla="*/ 947737 h 973931"/>
              <a:gd name="connsiteX19" fmla="*/ 371475 w 947737"/>
              <a:gd name="connsiteY19" fmla="*/ 945356 h 973931"/>
              <a:gd name="connsiteX20" fmla="*/ 390525 w 947737"/>
              <a:gd name="connsiteY20" fmla="*/ 933450 h 973931"/>
              <a:gd name="connsiteX21" fmla="*/ 471487 w 947737"/>
              <a:gd name="connsiteY21" fmla="*/ 935831 h 973931"/>
              <a:gd name="connsiteX22" fmla="*/ 485775 w 947737"/>
              <a:gd name="connsiteY22" fmla="*/ 945356 h 973931"/>
              <a:gd name="connsiteX23" fmla="*/ 492919 w 947737"/>
              <a:gd name="connsiteY23" fmla="*/ 950118 h 973931"/>
              <a:gd name="connsiteX24" fmla="*/ 500062 w 947737"/>
              <a:gd name="connsiteY24" fmla="*/ 954881 h 973931"/>
              <a:gd name="connsiteX25" fmla="*/ 514350 w 947737"/>
              <a:gd name="connsiteY25" fmla="*/ 959643 h 973931"/>
              <a:gd name="connsiteX26" fmla="*/ 542925 w 947737"/>
              <a:gd name="connsiteY26" fmla="*/ 969168 h 973931"/>
              <a:gd name="connsiteX27" fmla="*/ 550069 w 947737"/>
              <a:gd name="connsiteY27" fmla="*/ 973931 h 973931"/>
              <a:gd name="connsiteX28" fmla="*/ 552450 w 947737"/>
              <a:gd name="connsiteY28" fmla="*/ 950118 h 973931"/>
              <a:gd name="connsiteX29" fmla="*/ 554831 w 947737"/>
              <a:gd name="connsiteY29" fmla="*/ 942975 h 973931"/>
              <a:gd name="connsiteX30" fmla="*/ 561975 w 947737"/>
              <a:gd name="connsiteY30" fmla="*/ 897731 h 973931"/>
              <a:gd name="connsiteX31" fmla="*/ 573881 w 947737"/>
              <a:gd name="connsiteY31" fmla="*/ 871537 h 973931"/>
              <a:gd name="connsiteX32" fmla="*/ 576262 w 947737"/>
              <a:gd name="connsiteY32" fmla="*/ 852487 h 973931"/>
              <a:gd name="connsiteX33" fmla="*/ 578644 w 947737"/>
              <a:gd name="connsiteY33" fmla="*/ 842962 h 973931"/>
              <a:gd name="connsiteX34" fmla="*/ 581025 w 947737"/>
              <a:gd name="connsiteY34" fmla="*/ 826293 h 973931"/>
              <a:gd name="connsiteX35" fmla="*/ 595312 w 947737"/>
              <a:gd name="connsiteY35" fmla="*/ 792956 h 973931"/>
              <a:gd name="connsiteX36" fmla="*/ 602456 w 947737"/>
              <a:gd name="connsiteY36" fmla="*/ 783431 h 973931"/>
              <a:gd name="connsiteX37" fmla="*/ 609600 w 947737"/>
              <a:gd name="connsiteY37" fmla="*/ 778668 h 973931"/>
              <a:gd name="connsiteX38" fmla="*/ 621506 w 947737"/>
              <a:gd name="connsiteY38" fmla="*/ 766762 h 973931"/>
              <a:gd name="connsiteX39" fmla="*/ 628650 w 947737"/>
              <a:gd name="connsiteY39" fmla="*/ 764381 h 973931"/>
              <a:gd name="connsiteX40" fmla="*/ 638175 w 947737"/>
              <a:gd name="connsiteY40" fmla="*/ 759618 h 973931"/>
              <a:gd name="connsiteX41" fmla="*/ 661987 w 947737"/>
              <a:gd name="connsiteY41" fmla="*/ 752475 h 973931"/>
              <a:gd name="connsiteX42" fmla="*/ 673894 w 947737"/>
              <a:gd name="connsiteY42" fmla="*/ 747712 h 973931"/>
              <a:gd name="connsiteX43" fmla="*/ 678656 w 947737"/>
              <a:gd name="connsiteY43" fmla="*/ 740568 h 973931"/>
              <a:gd name="connsiteX44" fmla="*/ 685800 w 947737"/>
              <a:gd name="connsiteY44" fmla="*/ 738187 h 973931"/>
              <a:gd name="connsiteX45" fmla="*/ 695325 w 947737"/>
              <a:gd name="connsiteY45" fmla="*/ 731043 h 973931"/>
              <a:gd name="connsiteX46" fmla="*/ 704850 w 947737"/>
              <a:gd name="connsiteY46" fmla="*/ 709612 h 973931"/>
              <a:gd name="connsiteX47" fmla="*/ 709612 w 947737"/>
              <a:gd name="connsiteY47" fmla="*/ 700087 h 973931"/>
              <a:gd name="connsiteX48" fmla="*/ 711994 w 947737"/>
              <a:gd name="connsiteY48" fmla="*/ 692943 h 973931"/>
              <a:gd name="connsiteX49" fmla="*/ 716756 w 947737"/>
              <a:gd name="connsiteY49" fmla="*/ 681037 h 973931"/>
              <a:gd name="connsiteX50" fmla="*/ 719137 w 947737"/>
              <a:gd name="connsiteY50" fmla="*/ 664368 h 973931"/>
              <a:gd name="connsiteX51" fmla="*/ 721519 w 947737"/>
              <a:gd name="connsiteY51" fmla="*/ 640556 h 973931"/>
              <a:gd name="connsiteX52" fmla="*/ 738187 w 947737"/>
              <a:gd name="connsiteY52" fmla="*/ 583406 h 973931"/>
              <a:gd name="connsiteX53" fmla="*/ 747712 w 947737"/>
              <a:gd name="connsiteY53" fmla="*/ 581025 h 973931"/>
              <a:gd name="connsiteX54" fmla="*/ 762000 w 947737"/>
              <a:gd name="connsiteY54" fmla="*/ 571500 h 973931"/>
              <a:gd name="connsiteX55" fmla="*/ 764381 w 947737"/>
              <a:gd name="connsiteY55" fmla="*/ 564356 h 973931"/>
              <a:gd name="connsiteX56" fmla="*/ 769144 w 947737"/>
              <a:gd name="connsiteY56" fmla="*/ 554831 h 973931"/>
              <a:gd name="connsiteX57" fmla="*/ 764381 w 947737"/>
              <a:gd name="connsiteY57" fmla="*/ 533400 h 973931"/>
              <a:gd name="connsiteX58" fmla="*/ 754856 w 947737"/>
              <a:gd name="connsiteY58" fmla="*/ 528637 h 973931"/>
              <a:gd name="connsiteX59" fmla="*/ 773906 w 947737"/>
              <a:gd name="connsiteY59" fmla="*/ 500062 h 973931"/>
              <a:gd name="connsiteX60" fmla="*/ 788194 w 947737"/>
              <a:gd name="connsiteY60" fmla="*/ 490537 h 973931"/>
              <a:gd name="connsiteX61" fmla="*/ 795337 w 947737"/>
              <a:gd name="connsiteY61" fmla="*/ 485775 h 973931"/>
              <a:gd name="connsiteX62" fmla="*/ 833437 w 947737"/>
              <a:gd name="connsiteY62" fmla="*/ 485775 h 973931"/>
              <a:gd name="connsiteX63" fmla="*/ 838200 w 947737"/>
              <a:gd name="connsiteY63" fmla="*/ 497681 h 973931"/>
              <a:gd name="connsiteX64" fmla="*/ 831056 w 947737"/>
              <a:gd name="connsiteY64" fmla="*/ 507206 h 973931"/>
              <a:gd name="connsiteX65" fmla="*/ 828675 w 947737"/>
              <a:gd name="connsiteY65" fmla="*/ 519112 h 973931"/>
              <a:gd name="connsiteX66" fmla="*/ 835819 w 947737"/>
              <a:gd name="connsiteY66" fmla="*/ 523875 h 973931"/>
              <a:gd name="connsiteX67" fmla="*/ 850106 w 947737"/>
              <a:gd name="connsiteY67" fmla="*/ 526256 h 973931"/>
              <a:gd name="connsiteX68" fmla="*/ 845344 w 947737"/>
              <a:gd name="connsiteY68" fmla="*/ 535781 h 973931"/>
              <a:gd name="connsiteX69" fmla="*/ 835819 w 947737"/>
              <a:gd name="connsiteY69" fmla="*/ 550068 h 973931"/>
              <a:gd name="connsiteX70" fmla="*/ 840581 w 947737"/>
              <a:gd name="connsiteY70" fmla="*/ 566737 h 973931"/>
              <a:gd name="connsiteX71" fmla="*/ 852487 w 947737"/>
              <a:gd name="connsiteY71" fmla="*/ 569118 h 973931"/>
              <a:gd name="connsiteX72" fmla="*/ 881062 w 947737"/>
              <a:gd name="connsiteY72" fmla="*/ 564356 h 973931"/>
              <a:gd name="connsiteX73" fmla="*/ 888206 w 947737"/>
              <a:gd name="connsiteY73" fmla="*/ 559593 h 973931"/>
              <a:gd name="connsiteX74" fmla="*/ 890587 w 947737"/>
              <a:gd name="connsiteY74" fmla="*/ 552450 h 973931"/>
              <a:gd name="connsiteX75" fmla="*/ 904875 w 947737"/>
              <a:gd name="connsiteY75" fmla="*/ 509587 h 973931"/>
              <a:gd name="connsiteX76" fmla="*/ 909637 w 947737"/>
              <a:gd name="connsiteY76" fmla="*/ 495300 h 973931"/>
              <a:gd name="connsiteX77" fmla="*/ 923925 w 947737"/>
              <a:gd name="connsiteY77" fmla="*/ 476250 h 973931"/>
              <a:gd name="connsiteX78" fmla="*/ 928687 w 947737"/>
              <a:gd name="connsiteY78" fmla="*/ 419100 h 973931"/>
              <a:gd name="connsiteX79" fmla="*/ 931069 w 947737"/>
              <a:gd name="connsiteY79" fmla="*/ 404812 h 973931"/>
              <a:gd name="connsiteX80" fmla="*/ 933450 w 947737"/>
              <a:gd name="connsiteY80" fmla="*/ 292893 h 973931"/>
              <a:gd name="connsiteX81" fmla="*/ 938212 w 947737"/>
              <a:gd name="connsiteY81" fmla="*/ 278606 h 973931"/>
              <a:gd name="connsiteX82" fmla="*/ 940594 w 947737"/>
              <a:gd name="connsiteY82" fmla="*/ 266700 h 973931"/>
              <a:gd name="connsiteX83" fmla="*/ 945356 w 947737"/>
              <a:gd name="connsiteY83" fmla="*/ 257175 h 973931"/>
              <a:gd name="connsiteX84" fmla="*/ 947737 w 947737"/>
              <a:gd name="connsiteY84" fmla="*/ 250031 h 973931"/>
              <a:gd name="connsiteX85" fmla="*/ 945356 w 947737"/>
              <a:gd name="connsiteY85" fmla="*/ 200025 h 973931"/>
              <a:gd name="connsiteX86" fmla="*/ 928687 w 947737"/>
              <a:gd name="connsiteY86" fmla="*/ 180975 h 973931"/>
              <a:gd name="connsiteX87" fmla="*/ 919162 w 947737"/>
              <a:gd name="connsiteY87" fmla="*/ 161925 h 973931"/>
              <a:gd name="connsiteX88" fmla="*/ 909637 w 947737"/>
              <a:gd name="connsiteY88" fmla="*/ 147637 h 973931"/>
              <a:gd name="connsiteX89" fmla="*/ 907256 w 947737"/>
              <a:gd name="connsiteY89" fmla="*/ 140493 h 973931"/>
              <a:gd name="connsiteX90" fmla="*/ 902494 w 947737"/>
              <a:gd name="connsiteY90" fmla="*/ 133350 h 973931"/>
              <a:gd name="connsiteX91" fmla="*/ 897732 w 947737"/>
              <a:gd name="connsiteY91" fmla="*/ 116682 h 973931"/>
              <a:gd name="connsiteX92" fmla="*/ 857250 w 947737"/>
              <a:gd name="connsiteY92" fmla="*/ 116681 h 973931"/>
              <a:gd name="connsiteX93" fmla="*/ 821531 w 947737"/>
              <a:gd name="connsiteY93" fmla="*/ 111919 h 973931"/>
              <a:gd name="connsiteX94" fmla="*/ 804862 w 947737"/>
              <a:gd name="connsiteY94" fmla="*/ 114299 h 973931"/>
              <a:gd name="connsiteX95" fmla="*/ 671512 w 947737"/>
              <a:gd name="connsiteY95" fmla="*/ 121443 h 973931"/>
              <a:gd name="connsiteX96" fmla="*/ 638175 w 947737"/>
              <a:gd name="connsiteY96" fmla="*/ 135731 h 973931"/>
              <a:gd name="connsiteX97" fmla="*/ 647700 w 947737"/>
              <a:gd name="connsiteY97" fmla="*/ 140494 h 973931"/>
              <a:gd name="connsiteX98" fmla="*/ 631031 w 947737"/>
              <a:gd name="connsiteY98" fmla="*/ 114300 h 973931"/>
              <a:gd name="connsiteX99" fmla="*/ 635794 w 947737"/>
              <a:gd name="connsiteY99" fmla="*/ 100012 h 973931"/>
              <a:gd name="connsiteX100" fmla="*/ 626269 w 947737"/>
              <a:gd name="connsiteY100" fmla="*/ 92868 h 973931"/>
              <a:gd name="connsiteX101" fmla="*/ 640556 w 947737"/>
              <a:gd name="connsiteY101" fmla="*/ 83343 h 973931"/>
              <a:gd name="connsiteX102" fmla="*/ 621506 w 947737"/>
              <a:gd name="connsiteY102" fmla="*/ 54768 h 973931"/>
              <a:gd name="connsiteX103" fmla="*/ 628650 w 947737"/>
              <a:gd name="connsiteY103" fmla="*/ 28574 h 973931"/>
              <a:gd name="connsiteX104" fmla="*/ 559594 w 947737"/>
              <a:gd name="connsiteY104" fmla="*/ 23812 h 973931"/>
              <a:gd name="connsiteX105" fmla="*/ 554831 w 947737"/>
              <a:gd name="connsiteY105" fmla="*/ 14287 h 973931"/>
              <a:gd name="connsiteX106" fmla="*/ 550069 w 947737"/>
              <a:gd name="connsiteY106" fmla="*/ 2381 h 973931"/>
              <a:gd name="connsiteX107" fmla="*/ 523875 w 947737"/>
              <a:gd name="connsiteY107" fmla="*/ 0 h 973931"/>
              <a:gd name="connsiteX108" fmla="*/ 466725 w 947737"/>
              <a:gd name="connsiteY108" fmla="*/ 7143 h 973931"/>
              <a:gd name="connsiteX109" fmla="*/ 442912 w 947737"/>
              <a:gd name="connsiteY109" fmla="*/ 16668 h 973931"/>
              <a:gd name="connsiteX110" fmla="*/ 435769 w 947737"/>
              <a:gd name="connsiteY110" fmla="*/ 52387 h 973931"/>
              <a:gd name="connsiteX111" fmla="*/ 431006 w 947737"/>
              <a:gd name="connsiteY111" fmla="*/ 80962 h 973931"/>
              <a:gd name="connsiteX112" fmla="*/ 419100 w 947737"/>
              <a:gd name="connsiteY112" fmla="*/ 78581 h 973931"/>
              <a:gd name="connsiteX113" fmla="*/ 381000 w 947737"/>
              <a:gd name="connsiteY113" fmla="*/ 71437 h 973931"/>
              <a:gd name="connsiteX114" fmla="*/ 385762 w 947737"/>
              <a:gd name="connsiteY114" fmla="*/ 176212 h 973931"/>
              <a:gd name="connsiteX115" fmla="*/ 392906 w 947737"/>
              <a:gd name="connsiteY115" fmla="*/ 230981 h 973931"/>
              <a:gd name="connsiteX116" fmla="*/ 395287 w 947737"/>
              <a:gd name="connsiteY116" fmla="*/ 261937 h 973931"/>
              <a:gd name="connsiteX117" fmla="*/ 390525 w 947737"/>
              <a:gd name="connsiteY117" fmla="*/ 342900 h 973931"/>
              <a:gd name="connsiteX118" fmla="*/ 390525 w 947737"/>
              <a:gd name="connsiteY118" fmla="*/ 335755 h 973931"/>
              <a:gd name="connsiteX119" fmla="*/ 297656 w 947737"/>
              <a:gd name="connsiteY119" fmla="*/ 352425 h 973931"/>
              <a:gd name="connsiteX120" fmla="*/ 261937 w 947737"/>
              <a:gd name="connsiteY120" fmla="*/ 361950 h 973931"/>
              <a:gd name="connsiteX121" fmla="*/ 259556 w 947737"/>
              <a:gd name="connsiteY121" fmla="*/ 369093 h 973931"/>
              <a:gd name="connsiteX122" fmla="*/ 257175 w 947737"/>
              <a:gd name="connsiteY122" fmla="*/ 407193 h 973931"/>
              <a:gd name="connsiteX123" fmla="*/ 254794 w 947737"/>
              <a:gd name="connsiteY123" fmla="*/ 421481 h 973931"/>
              <a:gd name="connsiteX124" fmla="*/ 238125 w 947737"/>
              <a:gd name="connsiteY124" fmla="*/ 411955 h 973931"/>
              <a:gd name="connsiteX125" fmla="*/ 180975 w 947737"/>
              <a:gd name="connsiteY125" fmla="*/ 421481 h 973931"/>
              <a:gd name="connsiteX126" fmla="*/ 92869 w 947737"/>
              <a:gd name="connsiteY126" fmla="*/ 419099 h 973931"/>
              <a:gd name="connsiteX127" fmla="*/ 69056 w 947737"/>
              <a:gd name="connsiteY127" fmla="*/ 428625 h 973931"/>
              <a:gd name="connsiteX128" fmla="*/ 59531 w 947737"/>
              <a:gd name="connsiteY128" fmla="*/ 421481 h 973931"/>
              <a:gd name="connsiteX129" fmla="*/ 33338 w 947737"/>
              <a:gd name="connsiteY129" fmla="*/ 433386 h 973931"/>
              <a:gd name="connsiteX0" fmla="*/ 19472 w 933871"/>
              <a:gd name="connsiteY0" fmla="*/ 433386 h 973931"/>
              <a:gd name="connsiteX1" fmla="*/ 2802 w 933871"/>
              <a:gd name="connsiteY1" fmla="*/ 428624 h 973931"/>
              <a:gd name="connsiteX2" fmla="*/ 9946 w 933871"/>
              <a:gd name="connsiteY2" fmla="*/ 519112 h 973931"/>
              <a:gd name="connsiteX3" fmla="*/ 17091 w 933871"/>
              <a:gd name="connsiteY3" fmla="*/ 533400 h 973931"/>
              <a:gd name="connsiteX4" fmla="*/ 421 w 933871"/>
              <a:gd name="connsiteY4" fmla="*/ 550068 h 973931"/>
              <a:gd name="connsiteX5" fmla="*/ 5184 w 933871"/>
              <a:gd name="connsiteY5" fmla="*/ 571500 h 973931"/>
              <a:gd name="connsiteX6" fmla="*/ 7565 w 933871"/>
              <a:gd name="connsiteY6" fmla="*/ 578643 h 973931"/>
              <a:gd name="connsiteX7" fmla="*/ 14709 w 933871"/>
              <a:gd name="connsiteY7" fmla="*/ 678656 h 973931"/>
              <a:gd name="connsiteX8" fmla="*/ 31378 w 933871"/>
              <a:gd name="connsiteY8" fmla="*/ 697706 h 973931"/>
              <a:gd name="connsiteX9" fmla="*/ 64715 w 933871"/>
              <a:gd name="connsiteY9" fmla="*/ 690562 h 973931"/>
              <a:gd name="connsiteX10" fmla="*/ 219497 w 933871"/>
              <a:gd name="connsiteY10" fmla="*/ 681037 h 973931"/>
              <a:gd name="connsiteX11" fmla="*/ 321890 w 933871"/>
              <a:gd name="connsiteY11" fmla="*/ 671512 h 973931"/>
              <a:gd name="connsiteX12" fmla="*/ 329033 w 933871"/>
              <a:gd name="connsiteY12" fmla="*/ 676274 h 973931"/>
              <a:gd name="connsiteX13" fmla="*/ 329034 w 933871"/>
              <a:gd name="connsiteY13" fmla="*/ 721518 h 973931"/>
              <a:gd name="connsiteX14" fmla="*/ 331415 w 933871"/>
              <a:gd name="connsiteY14" fmla="*/ 745331 h 973931"/>
              <a:gd name="connsiteX15" fmla="*/ 333796 w 933871"/>
              <a:gd name="connsiteY15" fmla="*/ 759618 h 973931"/>
              <a:gd name="connsiteX16" fmla="*/ 336178 w 933871"/>
              <a:gd name="connsiteY16" fmla="*/ 819150 h 973931"/>
              <a:gd name="connsiteX17" fmla="*/ 345703 w 933871"/>
              <a:gd name="connsiteY17" fmla="*/ 823912 h 973931"/>
              <a:gd name="connsiteX18" fmla="*/ 348084 w 933871"/>
              <a:gd name="connsiteY18" fmla="*/ 947737 h 973931"/>
              <a:gd name="connsiteX19" fmla="*/ 357609 w 933871"/>
              <a:gd name="connsiteY19" fmla="*/ 945356 h 973931"/>
              <a:gd name="connsiteX20" fmla="*/ 376659 w 933871"/>
              <a:gd name="connsiteY20" fmla="*/ 933450 h 973931"/>
              <a:gd name="connsiteX21" fmla="*/ 457621 w 933871"/>
              <a:gd name="connsiteY21" fmla="*/ 935831 h 973931"/>
              <a:gd name="connsiteX22" fmla="*/ 471909 w 933871"/>
              <a:gd name="connsiteY22" fmla="*/ 945356 h 973931"/>
              <a:gd name="connsiteX23" fmla="*/ 479053 w 933871"/>
              <a:gd name="connsiteY23" fmla="*/ 950118 h 973931"/>
              <a:gd name="connsiteX24" fmla="*/ 486196 w 933871"/>
              <a:gd name="connsiteY24" fmla="*/ 954881 h 973931"/>
              <a:gd name="connsiteX25" fmla="*/ 500484 w 933871"/>
              <a:gd name="connsiteY25" fmla="*/ 959643 h 973931"/>
              <a:gd name="connsiteX26" fmla="*/ 529059 w 933871"/>
              <a:gd name="connsiteY26" fmla="*/ 969168 h 973931"/>
              <a:gd name="connsiteX27" fmla="*/ 536203 w 933871"/>
              <a:gd name="connsiteY27" fmla="*/ 973931 h 973931"/>
              <a:gd name="connsiteX28" fmla="*/ 538584 w 933871"/>
              <a:gd name="connsiteY28" fmla="*/ 950118 h 973931"/>
              <a:gd name="connsiteX29" fmla="*/ 540965 w 933871"/>
              <a:gd name="connsiteY29" fmla="*/ 942975 h 973931"/>
              <a:gd name="connsiteX30" fmla="*/ 548109 w 933871"/>
              <a:gd name="connsiteY30" fmla="*/ 897731 h 973931"/>
              <a:gd name="connsiteX31" fmla="*/ 560015 w 933871"/>
              <a:gd name="connsiteY31" fmla="*/ 871537 h 973931"/>
              <a:gd name="connsiteX32" fmla="*/ 562396 w 933871"/>
              <a:gd name="connsiteY32" fmla="*/ 852487 h 973931"/>
              <a:gd name="connsiteX33" fmla="*/ 564778 w 933871"/>
              <a:gd name="connsiteY33" fmla="*/ 842962 h 973931"/>
              <a:gd name="connsiteX34" fmla="*/ 567159 w 933871"/>
              <a:gd name="connsiteY34" fmla="*/ 826293 h 973931"/>
              <a:gd name="connsiteX35" fmla="*/ 581446 w 933871"/>
              <a:gd name="connsiteY35" fmla="*/ 792956 h 973931"/>
              <a:gd name="connsiteX36" fmla="*/ 588590 w 933871"/>
              <a:gd name="connsiteY36" fmla="*/ 783431 h 973931"/>
              <a:gd name="connsiteX37" fmla="*/ 595734 w 933871"/>
              <a:gd name="connsiteY37" fmla="*/ 778668 h 973931"/>
              <a:gd name="connsiteX38" fmla="*/ 607640 w 933871"/>
              <a:gd name="connsiteY38" fmla="*/ 766762 h 973931"/>
              <a:gd name="connsiteX39" fmla="*/ 614784 w 933871"/>
              <a:gd name="connsiteY39" fmla="*/ 764381 h 973931"/>
              <a:gd name="connsiteX40" fmla="*/ 624309 w 933871"/>
              <a:gd name="connsiteY40" fmla="*/ 759618 h 973931"/>
              <a:gd name="connsiteX41" fmla="*/ 648121 w 933871"/>
              <a:gd name="connsiteY41" fmla="*/ 752475 h 973931"/>
              <a:gd name="connsiteX42" fmla="*/ 660028 w 933871"/>
              <a:gd name="connsiteY42" fmla="*/ 747712 h 973931"/>
              <a:gd name="connsiteX43" fmla="*/ 664790 w 933871"/>
              <a:gd name="connsiteY43" fmla="*/ 740568 h 973931"/>
              <a:gd name="connsiteX44" fmla="*/ 671934 w 933871"/>
              <a:gd name="connsiteY44" fmla="*/ 738187 h 973931"/>
              <a:gd name="connsiteX45" fmla="*/ 681459 w 933871"/>
              <a:gd name="connsiteY45" fmla="*/ 731043 h 973931"/>
              <a:gd name="connsiteX46" fmla="*/ 690984 w 933871"/>
              <a:gd name="connsiteY46" fmla="*/ 709612 h 973931"/>
              <a:gd name="connsiteX47" fmla="*/ 695746 w 933871"/>
              <a:gd name="connsiteY47" fmla="*/ 700087 h 973931"/>
              <a:gd name="connsiteX48" fmla="*/ 698128 w 933871"/>
              <a:gd name="connsiteY48" fmla="*/ 692943 h 973931"/>
              <a:gd name="connsiteX49" fmla="*/ 702890 w 933871"/>
              <a:gd name="connsiteY49" fmla="*/ 681037 h 973931"/>
              <a:gd name="connsiteX50" fmla="*/ 705271 w 933871"/>
              <a:gd name="connsiteY50" fmla="*/ 664368 h 973931"/>
              <a:gd name="connsiteX51" fmla="*/ 707653 w 933871"/>
              <a:gd name="connsiteY51" fmla="*/ 640556 h 973931"/>
              <a:gd name="connsiteX52" fmla="*/ 724321 w 933871"/>
              <a:gd name="connsiteY52" fmla="*/ 583406 h 973931"/>
              <a:gd name="connsiteX53" fmla="*/ 733846 w 933871"/>
              <a:gd name="connsiteY53" fmla="*/ 581025 h 973931"/>
              <a:gd name="connsiteX54" fmla="*/ 748134 w 933871"/>
              <a:gd name="connsiteY54" fmla="*/ 571500 h 973931"/>
              <a:gd name="connsiteX55" fmla="*/ 750515 w 933871"/>
              <a:gd name="connsiteY55" fmla="*/ 564356 h 973931"/>
              <a:gd name="connsiteX56" fmla="*/ 755278 w 933871"/>
              <a:gd name="connsiteY56" fmla="*/ 554831 h 973931"/>
              <a:gd name="connsiteX57" fmla="*/ 750515 w 933871"/>
              <a:gd name="connsiteY57" fmla="*/ 533400 h 973931"/>
              <a:gd name="connsiteX58" fmla="*/ 740990 w 933871"/>
              <a:gd name="connsiteY58" fmla="*/ 528637 h 973931"/>
              <a:gd name="connsiteX59" fmla="*/ 760040 w 933871"/>
              <a:gd name="connsiteY59" fmla="*/ 500062 h 973931"/>
              <a:gd name="connsiteX60" fmla="*/ 774328 w 933871"/>
              <a:gd name="connsiteY60" fmla="*/ 490537 h 973931"/>
              <a:gd name="connsiteX61" fmla="*/ 781471 w 933871"/>
              <a:gd name="connsiteY61" fmla="*/ 485775 h 973931"/>
              <a:gd name="connsiteX62" fmla="*/ 819571 w 933871"/>
              <a:gd name="connsiteY62" fmla="*/ 485775 h 973931"/>
              <a:gd name="connsiteX63" fmla="*/ 824334 w 933871"/>
              <a:gd name="connsiteY63" fmla="*/ 497681 h 973931"/>
              <a:gd name="connsiteX64" fmla="*/ 817190 w 933871"/>
              <a:gd name="connsiteY64" fmla="*/ 507206 h 973931"/>
              <a:gd name="connsiteX65" fmla="*/ 814809 w 933871"/>
              <a:gd name="connsiteY65" fmla="*/ 519112 h 973931"/>
              <a:gd name="connsiteX66" fmla="*/ 821953 w 933871"/>
              <a:gd name="connsiteY66" fmla="*/ 523875 h 973931"/>
              <a:gd name="connsiteX67" fmla="*/ 836240 w 933871"/>
              <a:gd name="connsiteY67" fmla="*/ 526256 h 973931"/>
              <a:gd name="connsiteX68" fmla="*/ 831478 w 933871"/>
              <a:gd name="connsiteY68" fmla="*/ 535781 h 973931"/>
              <a:gd name="connsiteX69" fmla="*/ 821953 w 933871"/>
              <a:gd name="connsiteY69" fmla="*/ 550068 h 973931"/>
              <a:gd name="connsiteX70" fmla="*/ 826715 w 933871"/>
              <a:gd name="connsiteY70" fmla="*/ 566737 h 973931"/>
              <a:gd name="connsiteX71" fmla="*/ 838621 w 933871"/>
              <a:gd name="connsiteY71" fmla="*/ 569118 h 973931"/>
              <a:gd name="connsiteX72" fmla="*/ 867196 w 933871"/>
              <a:gd name="connsiteY72" fmla="*/ 564356 h 973931"/>
              <a:gd name="connsiteX73" fmla="*/ 874340 w 933871"/>
              <a:gd name="connsiteY73" fmla="*/ 559593 h 973931"/>
              <a:gd name="connsiteX74" fmla="*/ 876721 w 933871"/>
              <a:gd name="connsiteY74" fmla="*/ 552450 h 973931"/>
              <a:gd name="connsiteX75" fmla="*/ 891009 w 933871"/>
              <a:gd name="connsiteY75" fmla="*/ 509587 h 973931"/>
              <a:gd name="connsiteX76" fmla="*/ 895771 w 933871"/>
              <a:gd name="connsiteY76" fmla="*/ 495300 h 973931"/>
              <a:gd name="connsiteX77" fmla="*/ 910059 w 933871"/>
              <a:gd name="connsiteY77" fmla="*/ 476250 h 973931"/>
              <a:gd name="connsiteX78" fmla="*/ 914821 w 933871"/>
              <a:gd name="connsiteY78" fmla="*/ 419100 h 973931"/>
              <a:gd name="connsiteX79" fmla="*/ 917203 w 933871"/>
              <a:gd name="connsiteY79" fmla="*/ 404812 h 973931"/>
              <a:gd name="connsiteX80" fmla="*/ 919584 w 933871"/>
              <a:gd name="connsiteY80" fmla="*/ 292893 h 973931"/>
              <a:gd name="connsiteX81" fmla="*/ 924346 w 933871"/>
              <a:gd name="connsiteY81" fmla="*/ 278606 h 973931"/>
              <a:gd name="connsiteX82" fmla="*/ 926728 w 933871"/>
              <a:gd name="connsiteY82" fmla="*/ 266700 h 973931"/>
              <a:gd name="connsiteX83" fmla="*/ 931490 w 933871"/>
              <a:gd name="connsiteY83" fmla="*/ 257175 h 973931"/>
              <a:gd name="connsiteX84" fmla="*/ 933871 w 933871"/>
              <a:gd name="connsiteY84" fmla="*/ 250031 h 973931"/>
              <a:gd name="connsiteX85" fmla="*/ 931490 w 933871"/>
              <a:gd name="connsiteY85" fmla="*/ 200025 h 973931"/>
              <a:gd name="connsiteX86" fmla="*/ 914821 w 933871"/>
              <a:gd name="connsiteY86" fmla="*/ 180975 h 973931"/>
              <a:gd name="connsiteX87" fmla="*/ 905296 w 933871"/>
              <a:gd name="connsiteY87" fmla="*/ 161925 h 973931"/>
              <a:gd name="connsiteX88" fmla="*/ 895771 w 933871"/>
              <a:gd name="connsiteY88" fmla="*/ 147637 h 973931"/>
              <a:gd name="connsiteX89" fmla="*/ 893390 w 933871"/>
              <a:gd name="connsiteY89" fmla="*/ 140493 h 973931"/>
              <a:gd name="connsiteX90" fmla="*/ 888628 w 933871"/>
              <a:gd name="connsiteY90" fmla="*/ 133350 h 973931"/>
              <a:gd name="connsiteX91" fmla="*/ 883866 w 933871"/>
              <a:gd name="connsiteY91" fmla="*/ 116682 h 973931"/>
              <a:gd name="connsiteX92" fmla="*/ 843384 w 933871"/>
              <a:gd name="connsiteY92" fmla="*/ 116681 h 973931"/>
              <a:gd name="connsiteX93" fmla="*/ 807665 w 933871"/>
              <a:gd name="connsiteY93" fmla="*/ 111919 h 973931"/>
              <a:gd name="connsiteX94" fmla="*/ 790996 w 933871"/>
              <a:gd name="connsiteY94" fmla="*/ 114299 h 973931"/>
              <a:gd name="connsiteX95" fmla="*/ 657646 w 933871"/>
              <a:gd name="connsiteY95" fmla="*/ 121443 h 973931"/>
              <a:gd name="connsiteX96" fmla="*/ 624309 w 933871"/>
              <a:gd name="connsiteY96" fmla="*/ 135731 h 973931"/>
              <a:gd name="connsiteX97" fmla="*/ 633834 w 933871"/>
              <a:gd name="connsiteY97" fmla="*/ 140494 h 973931"/>
              <a:gd name="connsiteX98" fmla="*/ 617165 w 933871"/>
              <a:gd name="connsiteY98" fmla="*/ 114300 h 973931"/>
              <a:gd name="connsiteX99" fmla="*/ 621928 w 933871"/>
              <a:gd name="connsiteY99" fmla="*/ 100012 h 973931"/>
              <a:gd name="connsiteX100" fmla="*/ 612403 w 933871"/>
              <a:gd name="connsiteY100" fmla="*/ 92868 h 973931"/>
              <a:gd name="connsiteX101" fmla="*/ 626690 w 933871"/>
              <a:gd name="connsiteY101" fmla="*/ 83343 h 973931"/>
              <a:gd name="connsiteX102" fmla="*/ 607640 w 933871"/>
              <a:gd name="connsiteY102" fmla="*/ 54768 h 973931"/>
              <a:gd name="connsiteX103" fmla="*/ 614784 w 933871"/>
              <a:gd name="connsiteY103" fmla="*/ 28574 h 973931"/>
              <a:gd name="connsiteX104" fmla="*/ 545728 w 933871"/>
              <a:gd name="connsiteY104" fmla="*/ 23812 h 973931"/>
              <a:gd name="connsiteX105" fmla="*/ 540965 w 933871"/>
              <a:gd name="connsiteY105" fmla="*/ 14287 h 973931"/>
              <a:gd name="connsiteX106" fmla="*/ 536203 w 933871"/>
              <a:gd name="connsiteY106" fmla="*/ 2381 h 973931"/>
              <a:gd name="connsiteX107" fmla="*/ 510009 w 933871"/>
              <a:gd name="connsiteY107" fmla="*/ 0 h 973931"/>
              <a:gd name="connsiteX108" fmla="*/ 452859 w 933871"/>
              <a:gd name="connsiteY108" fmla="*/ 7143 h 973931"/>
              <a:gd name="connsiteX109" fmla="*/ 429046 w 933871"/>
              <a:gd name="connsiteY109" fmla="*/ 16668 h 973931"/>
              <a:gd name="connsiteX110" fmla="*/ 421903 w 933871"/>
              <a:gd name="connsiteY110" fmla="*/ 52387 h 973931"/>
              <a:gd name="connsiteX111" fmla="*/ 417140 w 933871"/>
              <a:gd name="connsiteY111" fmla="*/ 80962 h 973931"/>
              <a:gd name="connsiteX112" fmla="*/ 405234 w 933871"/>
              <a:gd name="connsiteY112" fmla="*/ 78581 h 973931"/>
              <a:gd name="connsiteX113" fmla="*/ 367134 w 933871"/>
              <a:gd name="connsiteY113" fmla="*/ 71437 h 973931"/>
              <a:gd name="connsiteX114" fmla="*/ 371896 w 933871"/>
              <a:gd name="connsiteY114" fmla="*/ 176212 h 973931"/>
              <a:gd name="connsiteX115" fmla="*/ 379040 w 933871"/>
              <a:gd name="connsiteY115" fmla="*/ 230981 h 973931"/>
              <a:gd name="connsiteX116" fmla="*/ 381421 w 933871"/>
              <a:gd name="connsiteY116" fmla="*/ 261937 h 973931"/>
              <a:gd name="connsiteX117" fmla="*/ 376659 w 933871"/>
              <a:gd name="connsiteY117" fmla="*/ 342900 h 973931"/>
              <a:gd name="connsiteX118" fmla="*/ 376659 w 933871"/>
              <a:gd name="connsiteY118" fmla="*/ 335755 h 973931"/>
              <a:gd name="connsiteX119" fmla="*/ 283790 w 933871"/>
              <a:gd name="connsiteY119" fmla="*/ 352425 h 973931"/>
              <a:gd name="connsiteX120" fmla="*/ 248071 w 933871"/>
              <a:gd name="connsiteY120" fmla="*/ 361950 h 973931"/>
              <a:gd name="connsiteX121" fmla="*/ 245690 w 933871"/>
              <a:gd name="connsiteY121" fmla="*/ 369093 h 973931"/>
              <a:gd name="connsiteX122" fmla="*/ 243309 w 933871"/>
              <a:gd name="connsiteY122" fmla="*/ 407193 h 973931"/>
              <a:gd name="connsiteX123" fmla="*/ 240928 w 933871"/>
              <a:gd name="connsiteY123" fmla="*/ 421481 h 973931"/>
              <a:gd name="connsiteX124" fmla="*/ 224259 w 933871"/>
              <a:gd name="connsiteY124" fmla="*/ 411955 h 973931"/>
              <a:gd name="connsiteX125" fmla="*/ 167109 w 933871"/>
              <a:gd name="connsiteY125" fmla="*/ 421481 h 973931"/>
              <a:gd name="connsiteX126" fmla="*/ 79003 w 933871"/>
              <a:gd name="connsiteY126" fmla="*/ 419099 h 973931"/>
              <a:gd name="connsiteX127" fmla="*/ 55190 w 933871"/>
              <a:gd name="connsiteY127" fmla="*/ 428625 h 973931"/>
              <a:gd name="connsiteX128" fmla="*/ 45665 w 933871"/>
              <a:gd name="connsiteY128" fmla="*/ 421481 h 973931"/>
              <a:gd name="connsiteX129" fmla="*/ 19472 w 933871"/>
              <a:gd name="connsiteY129" fmla="*/ 433386 h 973931"/>
              <a:gd name="connsiteX0" fmla="*/ 21853 w 933871"/>
              <a:gd name="connsiteY0" fmla="*/ 426243 h 973931"/>
              <a:gd name="connsiteX1" fmla="*/ 2802 w 933871"/>
              <a:gd name="connsiteY1" fmla="*/ 428624 h 973931"/>
              <a:gd name="connsiteX2" fmla="*/ 9946 w 933871"/>
              <a:gd name="connsiteY2" fmla="*/ 519112 h 973931"/>
              <a:gd name="connsiteX3" fmla="*/ 17091 w 933871"/>
              <a:gd name="connsiteY3" fmla="*/ 533400 h 973931"/>
              <a:gd name="connsiteX4" fmla="*/ 421 w 933871"/>
              <a:gd name="connsiteY4" fmla="*/ 550068 h 973931"/>
              <a:gd name="connsiteX5" fmla="*/ 5184 w 933871"/>
              <a:gd name="connsiteY5" fmla="*/ 571500 h 973931"/>
              <a:gd name="connsiteX6" fmla="*/ 7565 w 933871"/>
              <a:gd name="connsiteY6" fmla="*/ 578643 h 973931"/>
              <a:gd name="connsiteX7" fmla="*/ 14709 w 933871"/>
              <a:gd name="connsiteY7" fmla="*/ 678656 h 973931"/>
              <a:gd name="connsiteX8" fmla="*/ 31378 w 933871"/>
              <a:gd name="connsiteY8" fmla="*/ 697706 h 973931"/>
              <a:gd name="connsiteX9" fmla="*/ 64715 w 933871"/>
              <a:gd name="connsiteY9" fmla="*/ 690562 h 973931"/>
              <a:gd name="connsiteX10" fmla="*/ 219497 w 933871"/>
              <a:gd name="connsiteY10" fmla="*/ 681037 h 973931"/>
              <a:gd name="connsiteX11" fmla="*/ 321890 w 933871"/>
              <a:gd name="connsiteY11" fmla="*/ 671512 h 973931"/>
              <a:gd name="connsiteX12" fmla="*/ 329033 w 933871"/>
              <a:gd name="connsiteY12" fmla="*/ 676274 h 973931"/>
              <a:gd name="connsiteX13" fmla="*/ 329034 w 933871"/>
              <a:gd name="connsiteY13" fmla="*/ 721518 h 973931"/>
              <a:gd name="connsiteX14" fmla="*/ 331415 w 933871"/>
              <a:gd name="connsiteY14" fmla="*/ 745331 h 973931"/>
              <a:gd name="connsiteX15" fmla="*/ 333796 w 933871"/>
              <a:gd name="connsiteY15" fmla="*/ 759618 h 973931"/>
              <a:gd name="connsiteX16" fmla="*/ 336178 w 933871"/>
              <a:gd name="connsiteY16" fmla="*/ 819150 h 973931"/>
              <a:gd name="connsiteX17" fmla="*/ 345703 w 933871"/>
              <a:gd name="connsiteY17" fmla="*/ 823912 h 973931"/>
              <a:gd name="connsiteX18" fmla="*/ 348084 w 933871"/>
              <a:gd name="connsiteY18" fmla="*/ 947737 h 973931"/>
              <a:gd name="connsiteX19" fmla="*/ 357609 w 933871"/>
              <a:gd name="connsiteY19" fmla="*/ 945356 h 973931"/>
              <a:gd name="connsiteX20" fmla="*/ 376659 w 933871"/>
              <a:gd name="connsiteY20" fmla="*/ 933450 h 973931"/>
              <a:gd name="connsiteX21" fmla="*/ 457621 w 933871"/>
              <a:gd name="connsiteY21" fmla="*/ 935831 h 973931"/>
              <a:gd name="connsiteX22" fmla="*/ 471909 w 933871"/>
              <a:gd name="connsiteY22" fmla="*/ 945356 h 973931"/>
              <a:gd name="connsiteX23" fmla="*/ 479053 w 933871"/>
              <a:gd name="connsiteY23" fmla="*/ 950118 h 973931"/>
              <a:gd name="connsiteX24" fmla="*/ 486196 w 933871"/>
              <a:gd name="connsiteY24" fmla="*/ 954881 h 973931"/>
              <a:gd name="connsiteX25" fmla="*/ 500484 w 933871"/>
              <a:gd name="connsiteY25" fmla="*/ 959643 h 973931"/>
              <a:gd name="connsiteX26" fmla="*/ 529059 w 933871"/>
              <a:gd name="connsiteY26" fmla="*/ 969168 h 973931"/>
              <a:gd name="connsiteX27" fmla="*/ 536203 w 933871"/>
              <a:gd name="connsiteY27" fmla="*/ 973931 h 973931"/>
              <a:gd name="connsiteX28" fmla="*/ 538584 w 933871"/>
              <a:gd name="connsiteY28" fmla="*/ 950118 h 973931"/>
              <a:gd name="connsiteX29" fmla="*/ 540965 w 933871"/>
              <a:gd name="connsiteY29" fmla="*/ 942975 h 973931"/>
              <a:gd name="connsiteX30" fmla="*/ 548109 w 933871"/>
              <a:gd name="connsiteY30" fmla="*/ 897731 h 973931"/>
              <a:gd name="connsiteX31" fmla="*/ 560015 w 933871"/>
              <a:gd name="connsiteY31" fmla="*/ 871537 h 973931"/>
              <a:gd name="connsiteX32" fmla="*/ 562396 w 933871"/>
              <a:gd name="connsiteY32" fmla="*/ 852487 h 973931"/>
              <a:gd name="connsiteX33" fmla="*/ 564778 w 933871"/>
              <a:gd name="connsiteY33" fmla="*/ 842962 h 973931"/>
              <a:gd name="connsiteX34" fmla="*/ 567159 w 933871"/>
              <a:gd name="connsiteY34" fmla="*/ 826293 h 973931"/>
              <a:gd name="connsiteX35" fmla="*/ 581446 w 933871"/>
              <a:gd name="connsiteY35" fmla="*/ 792956 h 973931"/>
              <a:gd name="connsiteX36" fmla="*/ 588590 w 933871"/>
              <a:gd name="connsiteY36" fmla="*/ 783431 h 973931"/>
              <a:gd name="connsiteX37" fmla="*/ 595734 w 933871"/>
              <a:gd name="connsiteY37" fmla="*/ 778668 h 973931"/>
              <a:gd name="connsiteX38" fmla="*/ 607640 w 933871"/>
              <a:gd name="connsiteY38" fmla="*/ 766762 h 973931"/>
              <a:gd name="connsiteX39" fmla="*/ 614784 w 933871"/>
              <a:gd name="connsiteY39" fmla="*/ 764381 h 973931"/>
              <a:gd name="connsiteX40" fmla="*/ 624309 w 933871"/>
              <a:gd name="connsiteY40" fmla="*/ 759618 h 973931"/>
              <a:gd name="connsiteX41" fmla="*/ 648121 w 933871"/>
              <a:gd name="connsiteY41" fmla="*/ 752475 h 973931"/>
              <a:gd name="connsiteX42" fmla="*/ 660028 w 933871"/>
              <a:gd name="connsiteY42" fmla="*/ 747712 h 973931"/>
              <a:gd name="connsiteX43" fmla="*/ 664790 w 933871"/>
              <a:gd name="connsiteY43" fmla="*/ 740568 h 973931"/>
              <a:gd name="connsiteX44" fmla="*/ 671934 w 933871"/>
              <a:gd name="connsiteY44" fmla="*/ 738187 h 973931"/>
              <a:gd name="connsiteX45" fmla="*/ 681459 w 933871"/>
              <a:gd name="connsiteY45" fmla="*/ 731043 h 973931"/>
              <a:gd name="connsiteX46" fmla="*/ 690984 w 933871"/>
              <a:gd name="connsiteY46" fmla="*/ 709612 h 973931"/>
              <a:gd name="connsiteX47" fmla="*/ 695746 w 933871"/>
              <a:gd name="connsiteY47" fmla="*/ 700087 h 973931"/>
              <a:gd name="connsiteX48" fmla="*/ 698128 w 933871"/>
              <a:gd name="connsiteY48" fmla="*/ 692943 h 973931"/>
              <a:gd name="connsiteX49" fmla="*/ 702890 w 933871"/>
              <a:gd name="connsiteY49" fmla="*/ 681037 h 973931"/>
              <a:gd name="connsiteX50" fmla="*/ 705271 w 933871"/>
              <a:gd name="connsiteY50" fmla="*/ 664368 h 973931"/>
              <a:gd name="connsiteX51" fmla="*/ 707653 w 933871"/>
              <a:gd name="connsiteY51" fmla="*/ 640556 h 973931"/>
              <a:gd name="connsiteX52" fmla="*/ 724321 w 933871"/>
              <a:gd name="connsiteY52" fmla="*/ 583406 h 973931"/>
              <a:gd name="connsiteX53" fmla="*/ 733846 w 933871"/>
              <a:gd name="connsiteY53" fmla="*/ 581025 h 973931"/>
              <a:gd name="connsiteX54" fmla="*/ 748134 w 933871"/>
              <a:gd name="connsiteY54" fmla="*/ 571500 h 973931"/>
              <a:gd name="connsiteX55" fmla="*/ 750515 w 933871"/>
              <a:gd name="connsiteY55" fmla="*/ 564356 h 973931"/>
              <a:gd name="connsiteX56" fmla="*/ 755278 w 933871"/>
              <a:gd name="connsiteY56" fmla="*/ 554831 h 973931"/>
              <a:gd name="connsiteX57" fmla="*/ 750515 w 933871"/>
              <a:gd name="connsiteY57" fmla="*/ 533400 h 973931"/>
              <a:gd name="connsiteX58" fmla="*/ 740990 w 933871"/>
              <a:gd name="connsiteY58" fmla="*/ 528637 h 973931"/>
              <a:gd name="connsiteX59" fmla="*/ 760040 w 933871"/>
              <a:gd name="connsiteY59" fmla="*/ 500062 h 973931"/>
              <a:gd name="connsiteX60" fmla="*/ 774328 w 933871"/>
              <a:gd name="connsiteY60" fmla="*/ 490537 h 973931"/>
              <a:gd name="connsiteX61" fmla="*/ 781471 w 933871"/>
              <a:gd name="connsiteY61" fmla="*/ 485775 h 973931"/>
              <a:gd name="connsiteX62" fmla="*/ 819571 w 933871"/>
              <a:gd name="connsiteY62" fmla="*/ 485775 h 973931"/>
              <a:gd name="connsiteX63" fmla="*/ 824334 w 933871"/>
              <a:gd name="connsiteY63" fmla="*/ 497681 h 973931"/>
              <a:gd name="connsiteX64" fmla="*/ 817190 w 933871"/>
              <a:gd name="connsiteY64" fmla="*/ 507206 h 973931"/>
              <a:gd name="connsiteX65" fmla="*/ 814809 w 933871"/>
              <a:gd name="connsiteY65" fmla="*/ 519112 h 973931"/>
              <a:gd name="connsiteX66" fmla="*/ 821953 w 933871"/>
              <a:gd name="connsiteY66" fmla="*/ 523875 h 973931"/>
              <a:gd name="connsiteX67" fmla="*/ 836240 w 933871"/>
              <a:gd name="connsiteY67" fmla="*/ 526256 h 973931"/>
              <a:gd name="connsiteX68" fmla="*/ 831478 w 933871"/>
              <a:gd name="connsiteY68" fmla="*/ 535781 h 973931"/>
              <a:gd name="connsiteX69" fmla="*/ 821953 w 933871"/>
              <a:gd name="connsiteY69" fmla="*/ 550068 h 973931"/>
              <a:gd name="connsiteX70" fmla="*/ 826715 w 933871"/>
              <a:gd name="connsiteY70" fmla="*/ 566737 h 973931"/>
              <a:gd name="connsiteX71" fmla="*/ 838621 w 933871"/>
              <a:gd name="connsiteY71" fmla="*/ 569118 h 973931"/>
              <a:gd name="connsiteX72" fmla="*/ 867196 w 933871"/>
              <a:gd name="connsiteY72" fmla="*/ 564356 h 973931"/>
              <a:gd name="connsiteX73" fmla="*/ 874340 w 933871"/>
              <a:gd name="connsiteY73" fmla="*/ 559593 h 973931"/>
              <a:gd name="connsiteX74" fmla="*/ 876721 w 933871"/>
              <a:gd name="connsiteY74" fmla="*/ 552450 h 973931"/>
              <a:gd name="connsiteX75" fmla="*/ 891009 w 933871"/>
              <a:gd name="connsiteY75" fmla="*/ 509587 h 973931"/>
              <a:gd name="connsiteX76" fmla="*/ 895771 w 933871"/>
              <a:gd name="connsiteY76" fmla="*/ 495300 h 973931"/>
              <a:gd name="connsiteX77" fmla="*/ 910059 w 933871"/>
              <a:gd name="connsiteY77" fmla="*/ 476250 h 973931"/>
              <a:gd name="connsiteX78" fmla="*/ 914821 w 933871"/>
              <a:gd name="connsiteY78" fmla="*/ 419100 h 973931"/>
              <a:gd name="connsiteX79" fmla="*/ 917203 w 933871"/>
              <a:gd name="connsiteY79" fmla="*/ 404812 h 973931"/>
              <a:gd name="connsiteX80" fmla="*/ 919584 w 933871"/>
              <a:gd name="connsiteY80" fmla="*/ 292893 h 973931"/>
              <a:gd name="connsiteX81" fmla="*/ 924346 w 933871"/>
              <a:gd name="connsiteY81" fmla="*/ 278606 h 973931"/>
              <a:gd name="connsiteX82" fmla="*/ 926728 w 933871"/>
              <a:gd name="connsiteY82" fmla="*/ 266700 h 973931"/>
              <a:gd name="connsiteX83" fmla="*/ 931490 w 933871"/>
              <a:gd name="connsiteY83" fmla="*/ 257175 h 973931"/>
              <a:gd name="connsiteX84" fmla="*/ 933871 w 933871"/>
              <a:gd name="connsiteY84" fmla="*/ 250031 h 973931"/>
              <a:gd name="connsiteX85" fmla="*/ 931490 w 933871"/>
              <a:gd name="connsiteY85" fmla="*/ 200025 h 973931"/>
              <a:gd name="connsiteX86" fmla="*/ 914821 w 933871"/>
              <a:gd name="connsiteY86" fmla="*/ 180975 h 973931"/>
              <a:gd name="connsiteX87" fmla="*/ 905296 w 933871"/>
              <a:gd name="connsiteY87" fmla="*/ 161925 h 973931"/>
              <a:gd name="connsiteX88" fmla="*/ 895771 w 933871"/>
              <a:gd name="connsiteY88" fmla="*/ 147637 h 973931"/>
              <a:gd name="connsiteX89" fmla="*/ 893390 w 933871"/>
              <a:gd name="connsiteY89" fmla="*/ 140493 h 973931"/>
              <a:gd name="connsiteX90" fmla="*/ 888628 w 933871"/>
              <a:gd name="connsiteY90" fmla="*/ 133350 h 973931"/>
              <a:gd name="connsiteX91" fmla="*/ 883866 w 933871"/>
              <a:gd name="connsiteY91" fmla="*/ 116682 h 973931"/>
              <a:gd name="connsiteX92" fmla="*/ 843384 w 933871"/>
              <a:gd name="connsiteY92" fmla="*/ 116681 h 973931"/>
              <a:gd name="connsiteX93" fmla="*/ 807665 w 933871"/>
              <a:gd name="connsiteY93" fmla="*/ 111919 h 973931"/>
              <a:gd name="connsiteX94" fmla="*/ 790996 w 933871"/>
              <a:gd name="connsiteY94" fmla="*/ 114299 h 973931"/>
              <a:gd name="connsiteX95" fmla="*/ 657646 w 933871"/>
              <a:gd name="connsiteY95" fmla="*/ 121443 h 973931"/>
              <a:gd name="connsiteX96" fmla="*/ 624309 w 933871"/>
              <a:gd name="connsiteY96" fmla="*/ 135731 h 973931"/>
              <a:gd name="connsiteX97" fmla="*/ 633834 w 933871"/>
              <a:gd name="connsiteY97" fmla="*/ 140494 h 973931"/>
              <a:gd name="connsiteX98" fmla="*/ 617165 w 933871"/>
              <a:gd name="connsiteY98" fmla="*/ 114300 h 973931"/>
              <a:gd name="connsiteX99" fmla="*/ 621928 w 933871"/>
              <a:gd name="connsiteY99" fmla="*/ 100012 h 973931"/>
              <a:gd name="connsiteX100" fmla="*/ 612403 w 933871"/>
              <a:gd name="connsiteY100" fmla="*/ 92868 h 973931"/>
              <a:gd name="connsiteX101" fmla="*/ 626690 w 933871"/>
              <a:gd name="connsiteY101" fmla="*/ 83343 h 973931"/>
              <a:gd name="connsiteX102" fmla="*/ 607640 w 933871"/>
              <a:gd name="connsiteY102" fmla="*/ 54768 h 973931"/>
              <a:gd name="connsiteX103" fmla="*/ 614784 w 933871"/>
              <a:gd name="connsiteY103" fmla="*/ 28574 h 973931"/>
              <a:gd name="connsiteX104" fmla="*/ 545728 w 933871"/>
              <a:gd name="connsiteY104" fmla="*/ 23812 h 973931"/>
              <a:gd name="connsiteX105" fmla="*/ 540965 w 933871"/>
              <a:gd name="connsiteY105" fmla="*/ 14287 h 973931"/>
              <a:gd name="connsiteX106" fmla="*/ 536203 w 933871"/>
              <a:gd name="connsiteY106" fmla="*/ 2381 h 973931"/>
              <a:gd name="connsiteX107" fmla="*/ 510009 w 933871"/>
              <a:gd name="connsiteY107" fmla="*/ 0 h 973931"/>
              <a:gd name="connsiteX108" fmla="*/ 452859 w 933871"/>
              <a:gd name="connsiteY108" fmla="*/ 7143 h 973931"/>
              <a:gd name="connsiteX109" fmla="*/ 429046 w 933871"/>
              <a:gd name="connsiteY109" fmla="*/ 16668 h 973931"/>
              <a:gd name="connsiteX110" fmla="*/ 421903 w 933871"/>
              <a:gd name="connsiteY110" fmla="*/ 52387 h 973931"/>
              <a:gd name="connsiteX111" fmla="*/ 417140 w 933871"/>
              <a:gd name="connsiteY111" fmla="*/ 80962 h 973931"/>
              <a:gd name="connsiteX112" fmla="*/ 405234 w 933871"/>
              <a:gd name="connsiteY112" fmla="*/ 78581 h 973931"/>
              <a:gd name="connsiteX113" fmla="*/ 367134 w 933871"/>
              <a:gd name="connsiteY113" fmla="*/ 71437 h 973931"/>
              <a:gd name="connsiteX114" fmla="*/ 371896 w 933871"/>
              <a:gd name="connsiteY114" fmla="*/ 176212 h 973931"/>
              <a:gd name="connsiteX115" fmla="*/ 379040 w 933871"/>
              <a:gd name="connsiteY115" fmla="*/ 230981 h 973931"/>
              <a:gd name="connsiteX116" fmla="*/ 381421 w 933871"/>
              <a:gd name="connsiteY116" fmla="*/ 261937 h 973931"/>
              <a:gd name="connsiteX117" fmla="*/ 376659 w 933871"/>
              <a:gd name="connsiteY117" fmla="*/ 342900 h 973931"/>
              <a:gd name="connsiteX118" fmla="*/ 376659 w 933871"/>
              <a:gd name="connsiteY118" fmla="*/ 335755 h 973931"/>
              <a:gd name="connsiteX119" fmla="*/ 283790 w 933871"/>
              <a:gd name="connsiteY119" fmla="*/ 352425 h 973931"/>
              <a:gd name="connsiteX120" fmla="*/ 248071 w 933871"/>
              <a:gd name="connsiteY120" fmla="*/ 361950 h 973931"/>
              <a:gd name="connsiteX121" fmla="*/ 245690 w 933871"/>
              <a:gd name="connsiteY121" fmla="*/ 369093 h 973931"/>
              <a:gd name="connsiteX122" fmla="*/ 243309 w 933871"/>
              <a:gd name="connsiteY122" fmla="*/ 407193 h 973931"/>
              <a:gd name="connsiteX123" fmla="*/ 240928 w 933871"/>
              <a:gd name="connsiteY123" fmla="*/ 421481 h 973931"/>
              <a:gd name="connsiteX124" fmla="*/ 224259 w 933871"/>
              <a:gd name="connsiteY124" fmla="*/ 411955 h 973931"/>
              <a:gd name="connsiteX125" fmla="*/ 167109 w 933871"/>
              <a:gd name="connsiteY125" fmla="*/ 421481 h 973931"/>
              <a:gd name="connsiteX126" fmla="*/ 79003 w 933871"/>
              <a:gd name="connsiteY126" fmla="*/ 419099 h 973931"/>
              <a:gd name="connsiteX127" fmla="*/ 55190 w 933871"/>
              <a:gd name="connsiteY127" fmla="*/ 428625 h 973931"/>
              <a:gd name="connsiteX128" fmla="*/ 45665 w 933871"/>
              <a:gd name="connsiteY128" fmla="*/ 421481 h 973931"/>
              <a:gd name="connsiteX129" fmla="*/ 21853 w 933871"/>
              <a:gd name="connsiteY129" fmla="*/ 426243 h 973931"/>
              <a:gd name="connsiteX0" fmla="*/ 21853 w 933871"/>
              <a:gd name="connsiteY0" fmla="*/ 426243 h 973931"/>
              <a:gd name="connsiteX1" fmla="*/ 2802 w 933871"/>
              <a:gd name="connsiteY1" fmla="*/ 428624 h 973931"/>
              <a:gd name="connsiteX2" fmla="*/ 9946 w 933871"/>
              <a:gd name="connsiteY2" fmla="*/ 519112 h 973931"/>
              <a:gd name="connsiteX3" fmla="*/ 17091 w 933871"/>
              <a:gd name="connsiteY3" fmla="*/ 533400 h 973931"/>
              <a:gd name="connsiteX4" fmla="*/ 421 w 933871"/>
              <a:gd name="connsiteY4" fmla="*/ 550068 h 973931"/>
              <a:gd name="connsiteX5" fmla="*/ 5184 w 933871"/>
              <a:gd name="connsiteY5" fmla="*/ 571500 h 973931"/>
              <a:gd name="connsiteX6" fmla="*/ 7565 w 933871"/>
              <a:gd name="connsiteY6" fmla="*/ 578643 h 973931"/>
              <a:gd name="connsiteX7" fmla="*/ 14709 w 933871"/>
              <a:gd name="connsiteY7" fmla="*/ 678656 h 973931"/>
              <a:gd name="connsiteX8" fmla="*/ 31378 w 933871"/>
              <a:gd name="connsiteY8" fmla="*/ 697706 h 973931"/>
              <a:gd name="connsiteX9" fmla="*/ 64715 w 933871"/>
              <a:gd name="connsiteY9" fmla="*/ 690562 h 973931"/>
              <a:gd name="connsiteX10" fmla="*/ 219497 w 933871"/>
              <a:gd name="connsiteY10" fmla="*/ 681037 h 973931"/>
              <a:gd name="connsiteX11" fmla="*/ 321890 w 933871"/>
              <a:gd name="connsiteY11" fmla="*/ 671512 h 973931"/>
              <a:gd name="connsiteX12" fmla="*/ 329033 w 933871"/>
              <a:gd name="connsiteY12" fmla="*/ 676274 h 973931"/>
              <a:gd name="connsiteX13" fmla="*/ 329034 w 933871"/>
              <a:gd name="connsiteY13" fmla="*/ 721518 h 973931"/>
              <a:gd name="connsiteX14" fmla="*/ 331415 w 933871"/>
              <a:gd name="connsiteY14" fmla="*/ 745331 h 973931"/>
              <a:gd name="connsiteX15" fmla="*/ 333796 w 933871"/>
              <a:gd name="connsiteY15" fmla="*/ 759618 h 973931"/>
              <a:gd name="connsiteX16" fmla="*/ 336178 w 933871"/>
              <a:gd name="connsiteY16" fmla="*/ 819150 h 973931"/>
              <a:gd name="connsiteX17" fmla="*/ 345703 w 933871"/>
              <a:gd name="connsiteY17" fmla="*/ 823912 h 973931"/>
              <a:gd name="connsiteX18" fmla="*/ 348084 w 933871"/>
              <a:gd name="connsiteY18" fmla="*/ 947737 h 973931"/>
              <a:gd name="connsiteX19" fmla="*/ 357609 w 933871"/>
              <a:gd name="connsiteY19" fmla="*/ 945356 h 973931"/>
              <a:gd name="connsiteX20" fmla="*/ 376659 w 933871"/>
              <a:gd name="connsiteY20" fmla="*/ 933450 h 973931"/>
              <a:gd name="connsiteX21" fmla="*/ 457621 w 933871"/>
              <a:gd name="connsiteY21" fmla="*/ 935831 h 973931"/>
              <a:gd name="connsiteX22" fmla="*/ 471909 w 933871"/>
              <a:gd name="connsiteY22" fmla="*/ 945356 h 973931"/>
              <a:gd name="connsiteX23" fmla="*/ 479053 w 933871"/>
              <a:gd name="connsiteY23" fmla="*/ 950118 h 973931"/>
              <a:gd name="connsiteX24" fmla="*/ 486196 w 933871"/>
              <a:gd name="connsiteY24" fmla="*/ 954881 h 973931"/>
              <a:gd name="connsiteX25" fmla="*/ 500484 w 933871"/>
              <a:gd name="connsiteY25" fmla="*/ 959643 h 973931"/>
              <a:gd name="connsiteX26" fmla="*/ 529059 w 933871"/>
              <a:gd name="connsiteY26" fmla="*/ 969168 h 973931"/>
              <a:gd name="connsiteX27" fmla="*/ 536203 w 933871"/>
              <a:gd name="connsiteY27" fmla="*/ 973931 h 973931"/>
              <a:gd name="connsiteX28" fmla="*/ 538584 w 933871"/>
              <a:gd name="connsiteY28" fmla="*/ 950118 h 973931"/>
              <a:gd name="connsiteX29" fmla="*/ 540965 w 933871"/>
              <a:gd name="connsiteY29" fmla="*/ 942975 h 973931"/>
              <a:gd name="connsiteX30" fmla="*/ 548109 w 933871"/>
              <a:gd name="connsiteY30" fmla="*/ 897731 h 973931"/>
              <a:gd name="connsiteX31" fmla="*/ 560015 w 933871"/>
              <a:gd name="connsiteY31" fmla="*/ 871537 h 973931"/>
              <a:gd name="connsiteX32" fmla="*/ 562396 w 933871"/>
              <a:gd name="connsiteY32" fmla="*/ 852487 h 973931"/>
              <a:gd name="connsiteX33" fmla="*/ 564778 w 933871"/>
              <a:gd name="connsiteY33" fmla="*/ 842962 h 973931"/>
              <a:gd name="connsiteX34" fmla="*/ 567159 w 933871"/>
              <a:gd name="connsiteY34" fmla="*/ 826293 h 973931"/>
              <a:gd name="connsiteX35" fmla="*/ 581446 w 933871"/>
              <a:gd name="connsiteY35" fmla="*/ 792956 h 973931"/>
              <a:gd name="connsiteX36" fmla="*/ 588590 w 933871"/>
              <a:gd name="connsiteY36" fmla="*/ 783431 h 973931"/>
              <a:gd name="connsiteX37" fmla="*/ 595734 w 933871"/>
              <a:gd name="connsiteY37" fmla="*/ 778668 h 973931"/>
              <a:gd name="connsiteX38" fmla="*/ 607640 w 933871"/>
              <a:gd name="connsiteY38" fmla="*/ 766762 h 973931"/>
              <a:gd name="connsiteX39" fmla="*/ 614784 w 933871"/>
              <a:gd name="connsiteY39" fmla="*/ 764381 h 973931"/>
              <a:gd name="connsiteX40" fmla="*/ 624309 w 933871"/>
              <a:gd name="connsiteY40" fmla="*/ 759618 h 973931"/>
              <a:gd name="connsiteX41" fmla="*/ 648121 w 933871"/>
              <a:gd name="connsiteY41" fmla="*/ 752475 h 973931"/>
              <a:gd name="connsiteX42" fmla="*/ 660028 w 933871"/>
              <a:gd name="connsiteY42" fmla="*/ 747712 h 973931"/>
              <a:gd name="connsiteX43" fmla="*/ 664790 w 933871"/>
              <a:gd name="connsiteY43" fmla="*/ 740568 h 973931"/>
              <a:gd name="connsiteX44" fmla="*/ 671934 w 933871"/>
              <a:gd name="connsiteY44" fmla="*/ 738187 h 973931"/>
              <a:gd name="connsiteX45" fmla="*/ 681459 w 933871"/>
              <a:gd name="connsiteY45" fmla="*/ 731043 h 973931"/>
              <a:gd name="connsiteX46" fmla="*/ 690984 w 933871"/>
              <a:gd name="connsiteY46" fmla="*/ 709612 h 973931"/>
              <a:gd name="connsiteX47" fmla="*/ 695746 w 933871"/>
              <a:gd name="connsiteY47" fmla="*/ 700087 h 973931"/>
              <a:gd name="connsiteX48" fmla="*/ 698128 w 933871"/>
              <a:gd name="connsiteY48" fmla="*/ 692943 h 973931"/>
              <a:gd name="connsiteX49" fmla="*/ 702890 w 933871"/>
              <a:gd name="connsiteY49" fmla="*/ 681037 h 973931"/>
              <a:gd name="connsiteX50" fmla="*/ 705271 w 933871"/>
              <a:gd name="connsiteY50" fmla="*/ 664368 h 973931"/>
              <a:gd name="connsiteX51" fmla="*/ 707653 w 933871"/>
              <a:gd name="connsiteY51" fmla="*/ 640556 h 973931"/>
              <a:gd name="connsiteX52" fmla="*/ 724321 w 933871"/>
              <a:gd name="connsiteY52" fmla="*/ 583406 h 973931"/>
              <a:gd name="connsiteX53" fmla="*/ 733846 w 933871"/>
              <a:gd name="connsiteY53" fmla="*/ 581025 h 973931"/>
              <a:gd name="connsiteX54" fmla="*/ 748134 w 933871"/>
              <a:gd name="connsiteY54" fmla="*/ 571500 h 973931"/>
              <a:gd name="connsiteX55" fmla="*/ 750515 w 933871"/>
              <a:gd name="connsiteY55" fmla="*/ 564356 h 973931"/>
              <a:gd name="connsiteX56" fmla="*/ 755278 w 933871"/>
              <a:gd name="connsiteY56" fmla="*/ 554831 h 973931"/>
              <a:gd name="connsiteX57" fmla="*/ 750515 w 933871"/>
              <a:gd name="connsiteY57" fmla="*/ 533400 h 973931"/>
              <a:gd name="connsiteX58" fmla="*/ 740990 w 933871"/>
              <a:gd name="connsiteY58" fmla="*/ 528637 h 973931"/>
              <a:gd name="connsiteX59" fmla="*/ 760040 w 933871"/>
              <a:gd name="connsiteY59" fmla="*/ 500062 h 973931"/>
              <a:gd name="connsiteX60" fmla="*/ 774328 w 933871"/>
              <a:gd name="connsiteY60" fmla="*/ 490537 h 973931"/>
              <a:gd name="connsiteX61" fmla="*/ 781471 w 933871"/>
              <a:gd name="connsiteY61" fmla="*/ 485775 h 973931"/>
              <a:gd name="connsiteX62" fmla="*/ 819571 w 933871"/>
              <a:gd name="connsiteY62" fmla="*/ 485775 h 973931"/>
              <a:gd name="connsiteX63" fmla="*/ 824334 w 933871"/>
              <a:gd name="connsiteY63" fmla="*/ 497681 h 973931"/>
              <a:gd name="connsiteX64" fmla="*/ 817190 w 933871"/>
              <a:gd name="connsiteY64" fmla="*/ 507206 h 973931"/>
              <a:gd name="connsiteX65" fmla="*/ 814809 w 933871"/>
              <a:gd name="connsiteY65" fmla="*/ 519112 h 973931"/>
              <a:gd name="connsiteX66" fmla="*/ 821953 w 933871"/>
              <a:gd name="connsiteY66" fmla="*/ 523875 h 973931"/>
              <a:gd name="connsiteX67" fmla="*/ 836240 w 933871"/>
              <a:gd name="connsiteY67" fmla="*/ 526256 h 973931"/>
              <a:gd name="connsiteX68" fmla="*/ 831478 w 933871"/>
              <a:gd name="connsiteY68" fmla="*/ 535781 h 973931"/>
              <a:gd name="connsiteX69" fmla="*/ 821953 w 933871"/>
              <a:gd name="connsiteY69" fmla="*/ 550068 h 973931"/>
              <a:gd name="connsiteX70" fmla="*/ 826715 w 933871"/>
              <a:gd name="connsiteY70" fmla="*/ 566737 h 973931"/>
              <a:gd name="connsiteX71" fmla="*/ 838621 w 933871"/>
              <a:gd name="connsiteY71" fmla="*/ 569118 h 973931"/>
              <a:gd name="connsiteX72" fmla="*/ 867196 w 933871"/>
              <a:gd name="connsiteY72" fmla="*/ 564356 h 973931"/>
              <a:gd name="connsiteX73" fmla="*/ 874340 w 933871"/>
              <a:gd name="connsiteY73" fmla="*/ 559593 h 973931"/>
              <a:gd name="connsiteX74" fmla="*/ 876721 w 933871"/>
              <a:gd name="connsiteY74" fmla="*/ 552450 h 973931"/>
              <a:gd name="connsiteX75" fmla="*/ 891009 w 933871"/>
              <a:gd name="connsiteY75" fmla="*/ 509587 h 973931"/>
              <a:gd name="connsiteX76" fmla="*/ 895771 w 933871"/>
              <a:gd name="connsiteY76" fmla="*/ 495300 h 973931"/>
              <a:gd name="connsiteX77" fmla="*/ 910059 w 933871"/>
              <a:gd name="connsiteY77" fmla="*/ 476250 h 973931"/>
              <a:gd name="connsiteX78" fmla="*/ 914821 w 933871"/>
              <a:gd name="connsiteY78" fmla="*/ 419100 h 973931"/>
              <a:gd name="connsiteX79" fmla="*/ 917203 w 933871"/>
              <a:gd name="connsiteY79" fmla="*/ 404812 h 973931"/>
              <a:gd name="connsiteX80" fmla="*/ 919584 w 933871"/>
              <a:gd name="connsiteY80" fmla="*/ 292893 h 973931"/>
              <a:gd name="connsiteX81" fmla="*/ 924346 w 933871"/>
              <a:gd name="connsiteY81" fmla="*/ 278606 h 973931"/>
              <a:gd name="connsiteX82" fmla="*/ 926728 w 933871"/>
              <a:gd name="connsiteY82" fmla="*/ 266700 h 973931"/>
              <a:gd name="connsiteX83" fmla="*/ 931490 w 933871"/>
              <a:gd name="connsiteY83" fmla="*/ 257175 h 973931"/>
              <a:gd name="connsiteX84" fmla="*/ 933871 w 933871"/>
              <a:gd name="connsiteY84" fmla="*/ 250031 h 973931"/>
              <a:gd name="connsiteX85" fmla="*/ 931490 w 933871"/>
              <a:gd name="connsiteY85" fmla="*/ 200025 h 973931"/>
              <a:gd name="connsiteX86" fmla="*/ 914821 w 933871"/>
              <a:gd name="connsiteY86" fmla="*/ 180975 h 973931"/>
              <a:gd name="connsiteX87" fmla="*/ 905296 w 933871"/>
              <a:gd name="connsiteY87" fmla="*/ 161925 h 973931"/>
              <a:gd name="connsiteX88" fmla="*/ 895771 w 933871"/>
              <a:gd name="connsiteY88" fmla="*/ 147637 h 973931"/>
              <a:gd name="connsiteX89" fmla="*/ 893390 w 933871"/>
              <a:gd name="connsiteY89" fmla="*/ 140493 h 973931"/>
              <a:gd name="connsiteX90" fmla="*/ 888628 w 933871"/>
              <a:gd name="connsiteY90" fmla="*/ 133350 h 973931"/>
              <a:gd name="connsiteX91" fmla="*/ 883866 w 933871"/>
              <a:gd name="connsiteY91" fmla="*/ 116682 h 973931"/>
              <a:gd name="connsiteX92" fmla="*/ 843384 w 933871"/>
              <a:gd name="connsiteY92" fmla="*/ 116681 h 973931"/>
              <a:gd name="connsiteX93" fmla="*/ 807665 w 933871"/>
              <a:gd name="connsiteY93" fmla="*/ 111919 h 973931"/>
              <a:gd name="connsiteX94" fmla="*/ 790996 w 933871"/>
              <a:gd name="connsiteY94" fmla="*/ 114299 h 973931"/>
              <a:gd name="connsiteX95" fmla="*/ 657646 w 933871"/>
              <a:gd name="connsiteY95" fmla="*/ 121443 h 973931"/>
              <a:gd name="connsiteX96" fmla="*/ 624309 w 933871"/>
              <a:gd name="connsiteY96" fmla="*/ 135731 h 973931"/>
              <a:gd name="connsiteX97" fmla="*/ 633834 w 933871"/>
              <a:gd name="connsiteY97" fmla="*/ 140494 h 973931"/>
              <a:gd name="connsiteX98" fmla="*/ 617165 w 933871"/>
              <a:gd name="connsiteY98" fmla="*/ 114300 h 973931"/>
              <a:gd name="connsiteX99" fmla="*/ 621928 w 933871"/>
              <a:gd name="connsiteY99" fmla="*/ 100012 h 973931"/>
              <a:gd name="connsiteX100" fmla="*/ 612403 w 933871"/>
              <a:gd name="connsiteY100" fmla="*/ 92868 h 973931"/>
              <a:gd name="connsiteX101" fmla="*/ 626690 w 933871"/>
              <a:gd name="connsiteY101" fmla="*/ 83343 h 973931"/>
              <a:gd name="connsiteX102" fmla="*/ 607640 w 933871"/>
              <a:gd name="connsiteY102" fmla="*/ 54768 h 973931"/>
              <a:gd name="connsiteX103" fmla="*/ 614784 w 933871"/>
              <a:gd name="connsiteY103" fmla="*/ 28574 h 973931"/>
              <a:gd name="connsiteX104" fmla="*/ 545728 w 933871"/>
              <a:gd name="connsiteY104" fmla="*/ 23812 h 973931"/>
              <a:gd name="connsiteX105" fmla="*/ 540965 w 933871"/>
              <a:gd name="connsiteY105" fmla="*/ 14287 h 973931"/>
              <a:gd name="connsiteX106" fmla="*/ 536203 w 933871"/>
              <a:gd name="connsiteY106" fmla="*/ 2381 h 973931"/>
              <a:gd name="connsiteX107" fmla="*/ 510009 w 933871"/>
              <a:gd name="connsiteY107" fmla="*/ 0 h 973931"/>
              <a:gd name="connsiteX108" fmla="*/ 452859 w 933871"/>
              <a:gd name="connsiteY108" fmla="*/ 7143 h 973931"/>
              <a:gd name="connsiteX109" fmla="*/ 429046 w 933871"/>
              <a:gd name="connsiteY109" fmla="*/ 16668 h 973931"/>
              <a:gd name="connsiteX110" fmla="*/ 421903 w 933871"/>
              <a:gd name="connsiteY110" fmla="*/ 52387 h 973931"/>
              <a:gd name="connsiteX111" fmla="*/ 417140 w 933871"/>
              <a:gd name="connsiteY111" fmla="*/ 80962 h 973931"/>
              <a:gd name="connsiteX112" fmla="*/ 405234 w 933871"/>
              <a:gd name="connsiteY112" fmla="*/ 78581 h 973931"/>
              <a:gd name="connsiteX113" fmla="*/ 367134 w 933871"/>
              <a:gd name="connsiteY113" fmla="*/ 71437 h 973931"/>
              <a:gd name="connsiteX114" fmla="*/ 371896 w 933871"/>
              <a:gd name="connsiteY114" fmla="*/ 176212 h 973931"/>
              <a:gd name="connsiteX115" fmla="*/ 379040 w 933871"/>
              <a:gd name="connsiteY115" fmla="*/ 230981 h 973931"/>
              <a:gd name="connsiteX116" fmla="*/ 381421 w 933871"/>
              <a:gd name="connsiteY116" fmla="*/ 261937 h 973931"/>
              <a:gd name="connsiteX117" fmla="*/ 376659 w 933871"/>
              <a:gd name="connsiteY117" fmla="*/ 342900 h 973931"/>
              <a:gd name="connsiteX118" fmla="*/ 376659 w 933871"/>
              <a:gd name="connsiteY118" fmla="*/ 335755 h 973931"/>
              <a:gd name="connsiteX119" fmla="*/ 283790 w 933871"/>
              <a:gd name="connsiteY119" fmla="*/ 352425 h 973931"/>
              <a:gd name="connsiteX120" fmla="*/ 248071 w 933871"/>
              <a:gd name="connsiteY120" fmla="*/ 361950 h 973931"/>
              <a:gd name="connsiteX121" fmla="*/ 245690 w 933871"/>
              <a:gd name="connsiteY121" fmla="*/ 369093 h 973931"/>
              <a:gd name="connsiteX122" fmla="*/ 243309 w 933871"/>
              <a:gd name="connsiteY122" fmla="*/ 407193 h 973931"/>
              <a:gd name="connsiteX123" fmla="*/ 240928 w 933871"/>
              <a:gd name="connsiteY123" fmla="*/ 421481 h 973931"/>
              <a:gd name="connsiteX124" fmla="*/ 224259 w 933871"/>
              <a:gd name="connsiteY124" fmla="*/ 411955 h 973931"/>
              <a:gd name="connsiteX125" fmla="*/ 167109 w 933871"/>
              <a:gd name="connsiteY125" fmla="*/ 421481 h 973931"/>
              <a:gd name="connsiteX126" fmla="*/ 79003 w 933871"/>
              <a:gd name="connsiteY126" fmla="*/ 419099 h 973931"/>
              <a:gd name="connsiteX127" fmla="*/ 55190 w 933871"/>
              <a:gd name="connsiteY127" fmla="*/ 428625 h 973931"/>
              <a:gd name="connsiteX128" fmla="*/ 45665 w 933871"/>
              <a:gd name="connsiteY128" fmla="*/ 411956 h 973931"/>
              <a:gd name="connsiteX129" fmla="*/ 21853 w 933871"/>
              <a:gd name="connsiteY129" fmla="*/ 426243 h 973931"/>
              <a:gd name="connsiteX0" fmla="*/ 21432 w 933450"/>
              <a:gd name="connsiteY0" fmla="*/ 426243 h 973931"/>
              <a:gd name="connsiteX1" fmla="*/ 2381 w 933450"/>
              <a:gd name="connsiteY1" fmla="*/ 428624 h 973931"/>
              <a:gd name="connsiteX2" fmla="*/ 9525 w 933450"/>
              <a:gd name="connsiteY2" fmla="*/ 519112 h 973931"/>
              <a:gd name="connsiteX3" fmla="*/ 4763 w 933450"/>
              <a:gd name="connsiteY3" fmla="*/ 533400 h 973931"/>
              <a:gd name="connsiteX4" fmla="*/ 0 w 933450"/>
              <a:gd name="connsiteY4" fmla="*/ 550068 h 973931"/>
              <a:gd name="connsiteX5" fmla="*/ 4763 w 933450"/>
              <a:gd name="connsiteY5" fmla="*/ 571500 h 973931"/>
              <a:gd name="connsiteX6" fmla="*/ 7144 w 933450"/>
              <a:gd name="connsiteY6" fmla="*/ 578643 h 973931"/>
              <a:gd name="connsiteX7" fmla="*/ 14288 w 933450"/>
              <a:gd name="connsiteY7" fmla="*/ 678656 h 973931"/>
              <a:gd name="connsiteX8" fmla="*/ 30957 w 933450"/>
              <a:gd name="connsiteY8" fmla="*/ 697706 h 973931"/>
              <a:gd name="connsiteX9" fmla="*/ 64294 w 933450"/>
              <a:gd name="connsiteY9" fmla="*/ 690562 h 973931"/>
              <a:gd name="connsiteX10" fmla="*/ 219076 w 933450"/>
              <a:gd name="connsiteY10" fmla="*/ 681037 h 973931"/>
              <a:gd name="connsiteX11" fmla="*/ 321469 w 933450"/>
              <a:gd name="connsiteY11" fmla="*/ 671512 h 973931"/>
              <a:gd name="connsiteX12" fmla="*/ 328612 w 933450"/>
              <a:gd name="connsiteY12" fmla="*/ 676274 h 973931"/>
              <a:gd name="connsiteX13" fmla="*/ 328613 w 933450"/>
              <a:gd name="connsiteY13" fmla="*/ 721518 h 973931"/>
              <a:gd name="connsiteX14" fmla="*/ 330994 w 933450"/>
              <a:gd name="connsiteY14" fmla="*/ 745331 h 973931"/>
              <a:gd name="connsiteX15" fmla="*/ 333375 w 933450"/>
              <a:gd name="connsiteY15" fmla="*/ 759618 h 973931"/>
              <a:gd name="connsiteX16" fmla="*/ 335757 w 933450"/>
              <a:gd name="connsiteY16" fmla="*/ 819150 h 973931"/>
              <a:gd name="connsiteX17" fmla="*/ 345282 w 933450"/>
              <a:gd name="connsiteY17" fmla="*/ 823912 h 973931"/>
              <a:gd name="connsiteX18" fmla="*/ 347663 w 933450"/>
              <a:gd name="connsiteY18" fmla="*/ 947737 h 973931"/>
              <a:gd name="connsiteX19" fmla="*/ 357188 w 933450"/>
              <a:gd name="connsiteY19" fmla="*/ 945356 h 973931"/>
              <a:gd name="connsiteX20" fmla="*/ 376238 w 933450"/>
              <a:gd name="connsiteY20" fmla="*/ 933450 h 973931"/>
              <a:gd name="connsiteX21" fmla="*/ 457200 w 933450"/>
              <a:gd name="connsiteY21" fmla="*/ 935831 h 973931"/>
              <a:gd name="connsiteX22" fmla="*/ 471488 w 933450"/>
              <a:gd name="connsiteY22" fmla="*/ 945356 h 973931"/>
              <a:gd name="connsiteX23" fmla="*/ 478632 w 933450"/>
              <a:gd name="connsiteY23" fmla="*/ 950118 h 973931"/>
              <a:gd name="connsiteX24" fmla="*/ 485775 w 933450"/>
              <a:gd name="connsiteY24" fmla="*/ 954881 h 973931"/>
              <a:gd name="connsiteX25" fmla="*/ 500063 w 933450"/>
              <a:gd name="connsiteY25" fmla="*/ 959643 h 973931"/>
              <a:gd name="connsiteX26" fmla="*/ 528638 w 933450"/>
              <a:gd name="connsiteY26" fmla="*/ 969168 h 973931"/>
              <a:gd name="connsiteX27" fmla="*/ 535782 w 933450"/>
              <a:gd name="connsiteY27" fmla="*/ 973931 h 973931"/>
              <a:gd name="connsiteX28" fmla="*/ 538163 w 933450"/>
              <a:gd name="connsiteY28" fmla="*/ 950118 h 973931"/>
              <a:gd name="connsiteX29" fmla="*/ 540544 w 933450"/>
              <a:gd name="connsiteY29" fmla="*/ 942975 h 973931"/>
              <a:gd name="connsiteX30" fmla="*/ 547688 w 933450"/>
              <a:gd name="connsiteY30" fmla="*/ 897731 h 973931"/>
              <a:gd name="connsiteX31" fmla="*/ 559594 w 933450"/>
              <a:gd name="connsiteY31" fmla="*/ 871537 h 973931"/>
              <a:gd name="connsiteX32" fmla="*/ 561975 w 933450"/>
              <a:gd name="connsiteY32" fmla="*/ 852487 h 973931"/>
              <a:gd name="connsiteX33" fmla="*/ 564357 w 933450"/>
              <a:gd name="connsiteY33" fmla="*/ 842962 h 973931"/>
              <a:gd name="connsiteX34" fmla="*/ 566738 w 933450"/>
              <a:gd name="connsiteY34" fmla="*/ 826293 h 973931"/>
              <a:gd name="connsiteX35" fmla="*/ 581025 w 933450"/>
              <a:gd name="connsiteY35" fmla="*/ 792956 h 973931"/>
              <a:gd name="connsiteX36" fmla="*/ 588169 w 933450"/>
              <a:gd name="connsiteY36" fmla="*/ 783431 h 973931"/>
              <a:gd name="connsiteX37" fmla="*/ 595313 w 933450"/>
              <a:gd name="connsiteY37" fmla="*/ 778668 h 973931"/>
              <a:gd name="connsiteX38" fmla="*/ 607219 w 933450"/>
              <a:gd name="connsiteY38" fmla="*/ 766762 h 973931"/>
              <a:gd name="connsiteX39" fmla="*/ 614363 w 933450"/>
              <a:gd name="connsiteY39" fmla="*/ 764381 h 973931"/>
              <a:gd name="connsiteX40" fmla="*/ 623888 w 933450"/>
              <a:gd name="connsiteY40" fmla="*/ 759618 h 973931"/>
              <a:gd name="connsiteX41" fmla="*/ 647700 w 933450"/>
              <a:gd name="connsiteY41" fmla="*/ 752475 h 973931"/>
              <a:gd name="connsiteX42" fmla="*/ 659607 w 933450"/>
              <a:gd name="connsiteY42" fmla="*/ 747712 h 973931"/>
              <a:gd name="connsiteX43" fmla="*/ 664369 w 933450"/>
              <a:gd name="connsiteY43" fmla="*/ 740568 h 973931"/>
              <a:gd name="connsiteX44" fmla="*/ 671513 w 933450"/>
              <a:gd name="connsiteY44" fmla="*/ 738187 h 973931"/>
              <a:gd name="connsiteX45" fmla="*/ 681038 w 933450"/>
              <a:gd name="connsiteY45" fmla="*/ 731043 h 973931"/>
              <a:gd name="connsiteX46" fmla="*/ 690563 w 933450"/>
              <a:gd name="connsiteY46" fmla="*/ 709612 h 973931"/>
              <a:gd name="connsiteX47" fmla="*/ 695325 w 933450"/>
              <a:gd name="connsiteY47" fmla="*/ 700087 h 973931"/>
              <a:gd name="connsiteX48" fmla="*/ 697707 w 933450"/>
              <a:gd name="connsiteY48" fmla="*/ 692943 h 973931"/>
              <a:gd name="connsiteX49" fmla="*/ 702469 w 933450"/>
              <a:gd name="connsiteY49" fmla="*/ 681037 h 973931"/>
              <a:gd name="connsiteX50" fmla="*/ 704850 w 933450"/>
              <a:gd name="connsiteY50" fmla="*/ 664368 h 973931"/>
              <a:gd name="connsiteX51" fmla="*/ 707232 w 933450"/>
              <a:gd name="connsiteY51" fmla="*/ 640556 h 973931"/>
              <a:gd name="connsiteX52" fmla="*/ 723900 w 933450"/>
              <a:gd name="connsiteY52" fmla="*/ 583406 h 973931"/>
              <a:gd name="connsiteX53" fmla="*/ 733425 w 933450"/>
              <a:gd name="connsiteY53" fmla="*/ 581025 h 973931"/>
              <a:gd name="connsiteX54" fmla="*/ 747713 w 933450"/>
              <a:gd name="connsiteY54" fmla="*/ 571500 h 973931"/>
              <a:gd name="connsiteX55" fmla="*/ 750094 w 933450"/>
              <a:gd name="connsiteY55" fmla="*/ 564356 h 973931"/>
              <a:gd name="connsiteX56" fmla="*/ 754857 w 933450"/>
              <a:gd name="connsiteY56" fmla="*/ 554831 h 973931"/>
              <a:gd name="connsiteX57" fmla="*/ 750094 w 933450"/>
              <a:gd name="connsiteY57" fmla="*/ 533400 h 973931"/>
              <a:gd name="connsiteX58" fmla="*/ 740569 w 933450"/>
              <a:gd name="connsiteY58" fmla="*/ 528637 h 973931"/>
              <a:gd name="connsiteX59" fmla="*/ 759619 w 933450"/>
              <a:gd name="connsiteY59" fmla="*/ 500062 h 973931"/>
              <a:gd name="connsiteX60" fmla="*/ 773907 w 933450"/>
              <a:gd name="connsiteY60" fmla="*/ 490537 h 973931"/>
              <a:gd name="connsiteX61" fmla="*/ 781050 w 933450"/>
              <a:gd name="connsiteY61" fmla="*/ 485775 h 973931"/>
              <a:gd name="connsiteX62" fmla="*/ 819150 w 933450"/>
              <a:gd name="connsiteY62" fmla="*/ 485775 h 973931"/>
              <a:gd name="connsiteX63" fmla="*/ 823913 w 933450"/>
              <a:gd name="connsiteY63" fmla="*/ 497681 h 973931"/>
              <a:gd name="connsiteX64" fmla="*/ 816769 w 933450"/>
              <a:gd name="connsiteY64" fmla="*/ 507206 h 973931"/>
              <a:gd name="connsiteX65" fmla="*/ 814388 w 933450"/>
              <a:gd name="connsiteY65" fmla="*/ 519112 h 973931"/>
              <a:gd name="connsiteX66" fmla="*/ 821532 w 933450"/>
              <a:gd name="connsiteY66" fmla="*/ 523875 h 973931"/>
              <a:gd name="connsiteX67" fmla="*/ 835819 w 933450"/>
              <a:gd name="connsiteY67" fmla="*/ 526256 h 973931"/>
              <a:gd name="connsiteX68" fmla="*/ 831057 w 933450"/>
              <a:gd name="connsiteY68" fmla="*/ 535781 h 973931"/>
              <a:gd name="connsiteX69" fmla="*/ 821532 w 933450"/>
              <a:gd name="connsiteY69" fmla="*/ 550068 h 973931"/>
              <a:gd name="connsiteX70" fmla="*/ 826294 w 933450"/>
              <a:gd name="connsiteY70" fmla="*/ 566737 h 973931"/>
              <a:gd name="connsiteX71" fmla="*/ 838200 w 933450"/>
              <a:gd name="connsiteY71" fmla="*/ 569118 h 973931"/>
              <a:gd name="connsiteX72" fmla="*/ 866775 w 933450"/>
              <a:gd name="connsiteY72" fmla="*/ 564356 h 973931"/>
              <a:gd name="connsiteX73" fmla="*/ 873919 w 933450"/>
              <a:gd name="connsiteY73" fmla="*/ 559593 h 973931"/>
              <a:gd name="connsiteX74" fmla="*/ 876300 w 933450"/>
              <a:gd name="connsiteY74" fmla="*/ 552450 h 973931"/>
              <a:gd name="connsiteX75" fmla="*/ 890588 w 933450"/>
              <a:gd name="connsiteY75" fmla="*/ 509587 h 973931"/>
              <a:gd name="connsiteX76" fmla="*/ 895350 w 933450"/>
              <a:gd name="connsiteY76" fmla="*/ 495300 h 973931"/>
              <a:gd name="connsiteX77" fmla="*/ 909638 w 933450"/>
              <a:gd name="connsiteY77" fmla="*/ 476250 h 973931"/>
              <a:gd name="connsiteX78" fmla="*/ 914400 w 933450"/>
              <a:gd name="connsiteY78" fmla="*/ 419100 h 973931"/>
              <a:gd name="connsiteX79" fmla="*/ 916782 w 933450"/>
              <a:gd name="connsiteY79" fmla="*/ 404812 h 973931"/>
              <a:gd name="connsiteX80" fmla="*/ 919163 w 933450"/>
              <a:gd name="connsiteY80" fmla="*/ 292893 h 973931"/>
              <a:gd name="connsiteX81" fmla="*/ 923925 w 933450"/>
              <a:gd name="connsiteY81" fmla="*/ 278606 h 973931"/>
              <a:gd name="connsiteX82" fmla="*/ 926307 w 933450"/>
              <a:gd name="connsiteY82" fmla="*/ 266700 h 973931"/>
              <a:gd name="connsiteX83" fmla="*/ 931069 w 933450"/>
              <a:gd name="connsiteY83" fmla="*/ 257175 h 973931"/>
              <a:gd name="connsiteX84" fmla="*/ 933450 w 933450"/>
              <a:gd name="connsiteY84" fmla="*/ 250031 h 973931"/>
              <a:gd name="connsiteX85" fmla="*/ 931069 w 933450"/>
              <a:gd name="connsiteY85" fmla="*/ 200025 h 973931"/>
              <a:gd name="connsiteX86" fmla="*/ 914400 w 933450"/>
              <a:gd name="connsiteY86" fmla="*/ 180975 h 973931"/>
              <a:gd name="connsiteX87" fmla="*/ 904875 w 933450"/>
              <a:gd name="connsiteY87" fmla="*/ 161925 h 973931"/>
              <a:gd name="connsiteX88" fmla="*/ 895350 w 933450"/>
              <a:gd name="connsiteY88" fmla="*/ 147637 h 973931"/>
              <a:gd name="connsiteX89" fmla="*/ 892969 w 933450"/>
              <a:gd name="connsiteY89" fmla="*/ 140493 h 973931"/>
              <a:gd name="connsiteX90" fmla="*/ 888207 w 933450"/>
              <a:gd name="connsiteY90" fmla="*/ 133350 h 973931"/>
              <a:gd name="connsiteX91" fmla="*/ 883445 w 933450"/>
              <a:gd name="connsiteY91" fmla="*/ 116682 h 973931"/>
              <a:gd name="connsiteX92" fmla="*/ 842963 w 933450"/>
              <a:gd name="connsiteY92" fmla="*/ 116681 h 973931"/>
              <a:gd name="connsiteX93" fmla="*/ 807244 w 933450"/>
              <a:gd name="connsiteY93" fmla="*/ 111919 h 973931"/>
              <a:gd name="connsiteX94" fmla="*/ 790575 w 933450"/>
              <a:gd name="connsiteY94" fmla="*/ 114299 h 973931"/>
              <a:gd name="connsiteX95" fmla="*/ 657225 w 933450"/>
              <a:gd name="connsiteY95" fmla="*/ 121443 h 973931"/>
              <a:gd name="connsiteX96" fmla="*/ 623888 w 933450"/>
              <a:gd name="connsiteY96" fmla="*/ 135731 h 973931"/>
              <a:gd name="connsiteX97" fmla="*/ 633413 w 933450"/>
              <a:gd name="connsiteY97" fmla="*/ 140494 h 973931"/>
              <a:gd name="connsiteX98" fmla="*/ 616744 w 933450"/>
              <a:gd name="connsiteY98" fmla="*/ 114300 h 973931"/>
              <a:gd name="connsiteX99" fmla="*/ 621507 w 933450"/>
              <a:gd name="connsiteY99" fmla="*/ 100012 h 973931"/>
              <a:gd name="connsiteX100" fmla="*/ 611982 w 933450"/>
              <a:gd name="connsiteY100" fmla="*/ 92868 h 973931"/>
              <a:gd name="connsiteX101" fmla="*/ 626269 w 933450"/>
              <a:gd name="connsiteY101" fmla="*/ 83343 h 973931"/>
              <a:gd name="connsiteX102" fmla="*/ 607219 w 933450"/>
              <a:gd name="connsiteY102" fmla="*/ 54768 h 973931"/>
              <a:gd name="connsiteX103" fmla="*/ 614363 w 933450"/>
              <a:gd name="connsiteY103" fmla="*/ 28574 h 973931"/>
              <a:gd name="connsiteX104" fmla="*/ 545307 w 933450"/>
              <a:gd name="connsiteY104" fmla="*/ 23812 h 973931"/>
              <a:gd name="connsiteX105" fmla="*/ 540544 w 933450"/>
              <a:gd name="connsiteY105" fmla="*/ 14287 h 973931"/>
              <a:gd name="connsiteX106" fmla="*/ 535782 w 933450"/>
              <a:gd name="connsiteY106" fmla="*/ 2381 h 973931"/>
              <a:gd name="connsiteX107" fmla="*/ 509588 w 933450"/>
              <a:gd name="connsiteY107" fmla="*/ 0 h 973931"/>
              <a:gd name="connsiteX108" fmla="*/ 452438 w 933450"/>
              <a:gd name="connsiteY108" fmla="*/ 7143 h 973931"/>
              <a:gd name="connsiteX109" fmla="*/ 428625 w 933450"/>
              <a:gd name="connsiteY109" fmla="*/ 16668 h 973931"/>
              <a:gd name="connsiteX110" fmla="*/ 421482 w 933450"/>
              <a:gd name="connsiteY110" fmla="*/ 52387 h 973931"/>
              <a:gd name="connsiteX111" fmla="*/ 416719 w 933450"/>
              <a:gd name="connsiteY111" fmla="*/ 80962 h 973931"/>
              <a:gd name="connsiteX112" fmla="*/ 404813 w 933450"/>
              <a:gd name="connsiteY112" fmla="*/ 78581 h 973931"/>
              <a:gd name="connsiteX113" fmla="*/ 366713 w 933450"/>
              <a:gd name="connsiteY113" fmla="*/ 71437 h 973931"/>
              <a:gd name="connsiteX114" fmla="*/ 371475 w 933450"/>
              <a:gd name="connsiteY114" fmla="*/ 176212 h 973931"/>
              <a:gd name="connsiteX115" fmla="*/ 378619 w 933450"/>
              <a:gd name="connsiteY115" fmla="*/ 230981 h 973931"/>
              <a:gd name="connsiteX116" fmla="*/ 381000 w 933450"/>
              <a:gd name="connsiteY116" fmla="*/ 261937 h 973931"/>
              <a:gd name="connsiteX117" fmla="*/ 376238 w 933450"/>
              <a:gd name="connsiteY117" fmla="*/ 342900 h 973931"/>
              <a:gd name="connsiteX118" fmla="*/ 376238 w 933450"/>
              <a:gd name="connsiteY118" fmla="*/ 335755 h 973931"/>
              <a:gd name="connsiteX119" fmla="*/ 283369 w 933450"/>
              <a:gd name="connsiteY119" fmla="*/ 352425 h 973931"/>
              <a:gd name="connsiteX120" fmla="*/ 247650 w 933450"/>
              <a:gd name="connsiteY120" fmla="*/ 361950 h 973931"/>
              <a:gd name="connsiteX121" fmla="*/ 245269 w 933450"/>
              <a:gd name="connsiteY121" fmla="*/ 369093 h 973931"/>
              <a:gd name="connsiteX122" fmla="*/ 242888 w 933450"/>
              <a:gd name="connsiteY122" fmla="*/ 407193 h 973931"/>
              <a:gd name="connsiteX123" fmla="*/ 240507 w 933450"/>
              <a:gd name="connsiteY123" fmla="*/ 421481 h 973931"/>
              <a:gd name="connsiteX124" fmla="*/ 223838 w 933450"/>
              <a:gd name="connsiteY124" fmla="*/ 411955 h 973931"/>
              <a:gd name="connsiteX125" fmla="*/ 166688 w 933450"/>
              <a:gd name="connsiteY125" fmla="*/ 421481 h 973931"/>
              <a:gd name="connsiteX126" fmla="*/ 78582 w 933450"/>
              <a:gd name="connsiteY126" fmla="*/ 419099 h 973931"/>
              <a:gd name="connsiteX127" fmla="*/ 54769 w 933450"/>
              <a:gd name="connsiteY127" fmla="*/ 428625 h 973931"/>
              <a:gd name="connsiteX128" fmla="*/ 45244 w 933450"/>
              <a:gd name="connsiteY128" fmla="*/ 411956 h 973931"/>
              <a:gd name="connsiteX129" fmla="*/ 21432 w 933450"/>
              <a:gd name="connsiteY129" fmla="*/ 426243 h 973931"/>
              <a:gd name="connsiteX0" fmla="*/ 24290 w 936308"/>
              <a:gd name="connsiteY0" fmla="*/ 426243 h 973931"/>
              <a:gd name="connsiteX1" fmla="*/ 5239 w 936308"/>
              <a:gd name="connsiteY1" fmla="*/ 428624 h 973931"/>
              <a:gd name="connsiteX2" fmla="*/ 12383 w 936308"/>
              <a:gd name="connsiteY2" fmla="*/ 519112 h 973931"/>
              <a:gd name="connsiteX3" fmla="*/ 477 w 936308"/>
              <a:gd name="connsiteY3" fmla="*/ 531019 h 973931"/>
              <a:gd name="connsiteX4" fmla="*/ 2858 w 936308"/>
              <a:gd name="connsiteY4" fmla="*/ 550068 h 973931"/>
              <a:gd name="connsiteX5" fmla="*/ 7621 w 936308"/>
              <a:gd name="connsiteY5" fmla="*/ 571500 h 973931"/>
              <a:gd name="connsiteX6" fmla="*/ 10002 w 936308"/>
              <a:gd name="connsiteY6" fmla="*/ 578643 h 973931"/>
              <a:gd name="connsiteX7" fmla="*/ 17146 w 936308"/>
              <a:gd name="connsiteY7" fmla="*/ 678656 h 973931"/>
              <a:gd name="connsiteX8" fmla="*/ 33815 w 936308"/>
              <a:gd name="connsiteY8" fmla="*/ 697706 h 973931"/>
              <a:gd name="connsiteX9" fmla="*/ 67152 w 936308"/>
              <a:gd name="connsiteY9" fmla="*/ 690562 h 973931"/>
              <a:gd name="connsiteX10" fmla="*/ 221934 w 936308"/>
              <a:gd name="connsiteY10" fmla="*/ 681037 h 973931"/>
              <a:gd name="connsiteX11" fmla="*/ 324327 w 936308"/>
              <a:gd name="connsiteY11" fmla="*/ 671512 h 973931"/>
              <a:gd name="connsiteX12" fmla="*/ 331470 w 936308"/>
              <a:gd name="connsiteY12" fmla="*/ 676274 h 973931"/>
              <a:gd name="connsiteX13" fmla="*/ 331471 w 936308"/>
              <a:gd name="connsiteY13" fmla="*/ 721518 h 973931"/>
              <a:gd name="connsiteX14" fmla="*/ 333852 w 936308"/>
              <a:gd name="connsiteY14" fmla="*/ 745331 h 973931"/>
              <a:gd name="connsiteX15" fmla="*/ 336233 w 936308"/>
              <a:gd name="connsiteY15" fmla="*/ 759618 h 973931"/>
              <a:gd name="connsiteX16" fmla="*/ 338615 w 936308"/>
              <a:gd name="connsiteY16" fmla="*/ 819150 h 973931"/>
              <a:gd name="connsiteX17" fmla="*/ 348140 w 936308"/>
              <a:gd name="connsiteY17" fmla="*/ 823912 h 973931"/>
              <a:gd name="connsiteX18" fmla="*/ 350521 w 936308"/>
              <a:gd name="connsiteY18" fmla="*/ 947737 h 973931"/>
              <a:gd name="connsiteX19" fmla="*/ 360046 w 936308"/>
              <a:gd name="connsiteY19" fmla="*/ 945356 h 973931"/>
              <a:gd name="connsiteX20" fmla="*/ 379096 w 936308"/>
              <a:gd name="connsiteY20" fmla="*/ 933450 h 973931"/>
              <a:gd name="connsiteX21" fmla="*/ 460058 w 936308"/>
              <a:gd name="connsiteY21" fmla="*/ 935831 h 973931"/>
              <a:gd name="connsiteX22" fmla="*/ 474346 w 936308"/>
              <a:gd name="connsiteY22" fmla="*/ 945356 h 973931"/>
              <a:gd name="connsiteX23" fmla="*/ 481490 w 936308"/>
              <a:gd name="connsiteY23" fmla="*/ 950118 h 973931"/>
              <a:gd name="connsiteX24" fmla="*/ 488633 w 936308"/>
              <a:gd name="connsiteY24" fmla="*/ 954881 h 973931"/>
              <a:gd name="connsiteX25" fmla="*/ 502921 w 936308"/>
              <a:gd name="connsiteY25" fmla="*/ 959643 h 973931"/>
              <a:gd name="connsiteX26" fmla="*/ 531496 w 936308"/>
              <a:gd name="connsiteY26" fmla="*/ 969168 h 973931"/>
              <a:gd name="connsiteX27" fmla="*/ 538640 w 936308"/>
              <a:gd name="connsiteY27" fmla="*/ 973931 h 973931"/>
              <a:gd name="connsiteX28" fmla="*/ 541021 w 936308"/>
              <a:gd name="connsiteY28" fmla="*/ 950118 h 973931"/>
              <a:gd name="connsiteX29" fmla="*/ 543402 w 936308"/>
              <a:gd name="connsiteY29" fmla="*/ 942975 h 973931"/>
              <a:gd name="connsiteX30" fmla="*/ 550546 w 936308"/>
              <a:gd name="connsiteY30" fmla="*/ 897731 h 973931"/>
              <a:gd name="connsiteX31" fmla="*/ 562452 w 936308"/>
              <a:gd name="connsiteY31" fmla="*/ 871537 h 973931"/>
              <a:gd name="connsiteX32" fmla="*/ 564833 w 936308"/>
              <a:gd name="connsiteY32" fmla="*/ 852487 h 973931"/>
              <a:gd name="connsiteX33" fmla="*/ 567215 w 936308"/>
              <a:gd name="connsiteY33" fmla="*/ 842962 h 973931"/>
              <a:gd name="connsiteX34" fmla="*/ 569596 w 936308"/>
              <a:gd name="connsiteY34" fmla="*/ 826293 h 973931"/>
              <a:gd name="connsiteX35" fmla="*/ 583883 w 936308"/>
              <a:gd name="connsiteY35" fmla="*/ 792956 h 973931"/>
              <a:gd name="connsiteX36" fmla="*/ 591027 w 936308"/>
              <a:gd name="connsiteY36" fmla="*/ 783431 h 973931"/>
              <a:gd name="connsiteX37" fmla="*/ 598171 w 936308"/>
              <a:gd name="connsiteY37" fmla="*/ 778668 h 973931"/>
              <a:gd name="connsiteX38" fmla="*/ 610077 w 936308"/>
              <a:gd name="connsiteY38" fmla="*/ 766762 h 973931"/>
              <a:gd name="connsiteX39" fmla="*/ 617221 w 936308"/>
              <a:gd name="connsiteY39" fmla="*/ 764381 h 973931"/>
              <a:gd name="connsiteX40" fmla="*/ 626746 w 936308"/>
              <a:gd name="connsiteY40" fmla="*/ 759618 h 973931"/>
              <a:gd name="connsiteX41" fmla="*/ 650558 w 936308"/>
              <a:gd name="connsiteY41" fmla="*/ 752475 h 973931"/>
              <a:gd name="connsiteX42" fmla="*/ 662465 w 936308"/>
              <a:gd name="connsiteY42" fmla="*/ 747712 h 973931"/>
              <a:gd name="connsiteX43" fmla="*/ 667227 w 936308"/>
              <a:gd name="connsiteY43" fmla="*/ 740568 h 973931"/>
              <a:gd name="connsiteX44" fmla="*/ 674371 w 936308"/>
              <a:gd name="connsiteY44" fmla="*/ 738187 h 973931"/>
              <a:gd name="connsiteX45" fmla="*/ 683896 w 936308"/>
              <a:gd name="connsiteY45" fmla="*/ 731043 h 973931"/>
              <a:gd name="connsiteX46" fmla="*/ 693421 w 936308"/>
              <a:gd name="connsiteY46" fmla="*/ 709612 h 973931"/>
              <a:gd name="connsiteX47" fmla="*/ 698183 w 936308"/>
              <a:gd name="connsiteY47" fmla="*/ 700087 h 973931"/>
              <a:gd name="connsiteX48" fmla="*/ 700565 w 936308"/>
              <a:gd name="connsiteY48" fmla="*/ 692943 h 973931"/>
              <a:gd name="connsiteX49" fmla="*/ 705327 w 936308"/>
              <a:gd name="connsiteY49" fmla="*/ 681037 h 973931"/>
              <a:gd name="connsiteX50" fmla="*/ 707708 w 936308"/>
              <a:gd name="connsiteY50" fmla="*/ 664368 h 973931"/>
              <a:gd name="connsiteX51" fmla="*/ 710090 w 936308"/>
              <a:gd name="connsiteY51" fmla="*/ 640556 h 973931"/>
              <a:gd name="connsiteX52" fmla="*/ 726758 w 936308"/>
              <a:gd name="connsiteY52" fmla="*/ 583406 h 973931"/>
              <a:gd name="connsiteX53" fmla="*/ 736283 w 936308"/>
              <a:gd name="connsiteY53" fmla="*/ 581025 h 973931"/>
              <a:gd name="connsiteX54" fmla="*/ 750571 w 936308"/>
              <a:gd name="connsiteY54" fmla="*/ 571500 h 973931"/>
              <a:gd name="connsiteX55" fmla="*/ 752952 w 936308"/>
              <a:gd name="connsiteY55" fmla="*/ 564356 h 973931"/>
              <a:gd name="connsiteX56" fmla="*/ 757715 w 936308"/>
              <a:gd name="connsiteY56" fmla="*/ 554831 h 973931"/>
              <a:gd name="connsiteX57" fmla="*/ 752952 w 936308"/>
              <a:gd name="connsiteY57" fmla="*/ 533400 h 973931"/>
              <a:gd name="connsiteX58" fmla="*/ 743427 w 936308"/>
              <a:gd name="connsiteY58" fmla="*/ 528637 h 973931"/>
              <a:gd name="connsiteX59" fmla="*/ 762477 w 936308"/>
              <a:gd name="connsiteY59" fmla="*/ 500062 h 973931"/>
              <a:gd name="connsiteX60" fmla="*/ 776765 w 936308"/>
              <a:gd name="connsiteY60" fmla="*/ 490537 h 973931"/>
              <a:gd name="connsiteX61" fmla="*/ 783908 w 936308"/>
              <a:gd name="connsiteY61" fmla="*/ 485775 h 973931"/>
              <a:gd name="connsiteX62" fmla="*/ 822008 w 936308"/>
              <a:gd name="connsiteY62" fmla="*/ 485775 h 973931"/>
              <a:gd name="connsiteX63" fmla="*/ 826771 w 936308"/>
              <a:gd name="connsiteY63" fmla="*/ 497681 h 973931"/>
              <a:gd name="connsiteX64" fmla="*/ 819627 w 936308"/>
              <a:gd name="connsiteY64" fmla="*/ 507206 h 973931"/>
              <a:gd name="connsiteX65" fmla="*/ 817246 w 936308"/>
              <a:gd name="connsiteY65" fmla="*/ 519112 h 973931"/>
              <a:gd name="connsiteX66" fmla="*/ 824390 w 936308"/>
              <a:gd name="connsiteY66" fmla="*/ 523875 h 973931"/>
              <a:gd name="connsiteX67" fmla="*/ 838677 w 936308"/>
              <a:gd name="connsiteY67" fmla="*/ 526256 h 973931"/>
              <a:gd name="connsiteX68" fmla="*/ 833915 w 936308"/>
              <a:gd name="connsiteY68" fmla="*/ 535781 h 973931"/>
              <a:gd name="connsiteX69" fmla="*/ 824390 w 936308"/>
              <a:gd name="connsiteY69" fmla="*/ 550068 h 973931"/>
              <a:gd name="connsiteX70" fmla="*/ 829152 w 936308"/>
              <a:gd name="connsiteY70" fmla="*/ 566737 h 973931"/>
              <a:gd name="connsiteX71" fmla="*/ 841058 w 936308"/>
              <a:gd name="connsiteY71" fmla="*/ 569118 h 973931"/>
              <a:gd name="connsiteX72" fmla="*/ 869633 w 936308"/>
              <a:gd name="connsiteY72" fmla="*/ 564356 h 973931"/>
              <a:gd name="connsiteX73" fmla="*/ 876777 w 936308"/>
              <a:gd name="connsiteY73" fmla="*/ 559593 h 973931"/>
              <a:gd name="connsiteX74" fmla="*/ 879158 w 936308"/>
              <a:gd name="connsiteY74" fmla="*/ 552450 h 973931"/>
              <a:gd name="connsiteX75" fmla="*/ 893446 w 936308"/>
              <a:gd name="connsiteY75" fmla="*/ 509587 h 973931"/>
              <a:gd name="connsiteX76" fmla="*/ 898208 w 936308"/>
              <a:gd name="connsiteY76" fmla="*/ 495300 h 973931"/>
              <a:gd name="connsiteX77" fmla="*/ 912496 w 936308"/>
              <a:gd name="connsiteY77" fmla="*/ 476250 h 973931"/>
              <a:gd name="connsiteX78" fmla="*/ 917258 w 936308"/>
              <a:gd name="connsiteY78" fmla="*/ 419100 h 973931"/>
              <a:gd name="connsiteX79" fmla="*/ 919640 w 936308"/>
              <a:gd name="connsiteY79" fmla="*/ 404812 h 973931"/>
              <a:gd name="connsiteX80" fmla="*/ 922021 w 936308"/>
              <a:gd name="connsiteY80" fmla="*/ 292893 h 973931"/>
              <a:gd name="connsiteX81" fmla="*/ 926783 w 936308"/>
              <a:gd name="connsiteY81" fmla="*/ 278606 h 973931"/>
              <a:gd name="connsiteX82" fmla="*/ 929165 w 936308"/>
              <a:gd name="connsiteY82" fmla="*/ 266700 h 973931"/>
              <a:gd name="connsiteX83" fmla="*/ 933927 w 936308"/>
              <a:gd name="connsiteY83" fmla="*/ 257175 h 973931"/>
              <a:gd name="connsiteX84" fmla="*/ 936308 w 936308"/>
              <a:gd name="connsiteY84" fmla="*/ 250031 h 973931"/>
              <a:gd name="connsiteX85" fmla="*/ 933927 w 936308"/>
              <a:gd name="connsiteY85" fmla="*/ 200025 h 973931"/>
              <a:gd name="connsiteX86" fmla="*/ 917258 w 936308"/>
              <a:gd name="connsiteY86" fmla="*/ 180975 h 973931"/>
              <a:gd name="connsiteX87" fmla="*/ 907733 w 936308"/>
              <a:gd name="connsiteY87" fmla="*/ 161925 h 973931"/>
              <a:gd name="connsiteX88" fmla="*/ 898208 w 936308"/>
              <a:gd name="connsiteY88" fmla="*/ 147637 h 973931"/>
              <a:gd name="connsiteX89" fmla="*/ 895827 w 936308"/>
              <a:gd name="connsiteY89" fmla="*/ 140493 h 973931"/>
              <a:gd name="connsiteX90" fmla="*/ 891065 w 936308"/>
              <a:gd name="connsiteY90" fmla="*/ 133350 h 973931"/>
              <a:gd name="connsiteX91" fmla="*/ 886303 w 936308"/>
              <a:gd name="connsiteY91" fmla="*/ 116682 h 973931"/>
              <a:gd name="connsiteX92" fmla="*/ 845821 w 936308"/>
              <a:gd name="connsiteY92" fmla="*/ 116681 h 973931"/>
              <a:gd name="connsiteX93" fmla="*/ 810102 w 936308"/>
              <a:gd name="connsiteY93" fmla="*/ 111919 h 973931"/>
              <a:gd name="connsiteX94" fmla="*/ 793433 w 936308"/>
              <a:gd name="connsiteY94" fmla="*/ 114299 h 973931"/>
              <a:gd name="connsiteX95" fmla="*/ 660083 w 936308"/>
              <a:gd name="connsiteY95" fmla="*/ 121443 h 973931"/>
              <a:gd name="connsiteX96" fmla="*/ 626746 w 936308"/>
              <a:gd name="connsiteY96" fmla="*/ 135731 h 973931"/>
              <a:gd name="connsiteX97" fmla="*/ 636271 w 936308"/>
              <a:gd name="connsiteY97" fmla="*/ 140494 h 973931"/>
              <a:gd name="connsiteX98" fmla="*/ 619602 w 936308"/>
              <a:gd name="connsiteY98" fmla="*/ 114300 h 973931"/>
              <a:gd name="connsiteX99" fmla="*/ 624365 w 936308"/>
              <a:gd name="connsiteY99" fmla="*/ 100012 h 973931"/>
              <a:gd name="connsiteX100" fmla="*/ 614840 w 936308"/>
              <a:gd name="connsiteY100" fmla="*/ 92868 h 973931"/>
              <a:gd name="connsiteX101" fmla="*/ 629127 w 936308"/>
              <a:gd name="connsiteY101" fmla="*/ 83343 h 973931"/>
              <a:gd name="connsiteX102" fmla="*/ 610077 w 936308"/>
              <a:gd name="connsiteY102" fmla="*/ 54768 h 973931"/>
              <a:gd name="connsiteX103" fmla="*/ 617221 w 936308"/>
              <a:gd name="connsiteY103" fmla="*/ 28574 h 973931"/>
              <a:gd name="connsiteX104" fmla="*/ 548165 w 936308"/>
              <a:gd name="connsiteY104" fmla="*/ 23812 h 973931"/>
              <a:gd name="connsiteX105" fmla="*/ 543402 w 936308"/>
              <a:gd name="connsiteY105" fmla="*/ 14287 h 973931"/>
              <a:gd name="connsiteX106" fmla="*/ 538640 w 936308"/>
              <a:gd name="connsiteY106" fmla="*/ 2381 h 973931"/>
              <a:gd name="connsiteX107" fmla="*/ 512446 w 936308"/>
              <a:gd name="connsiteY107" fmla="*/ 0 h 973931"/>
              <a:gd name="connsiteX108" fmla="*/ 455296 w 936308"/>
              <a:gd name="connsiteY108" fmla="*/ 7143 h 973931"/>
              <a:gd name="connsiteX109" fmla="*/ 431483 w 936308"/>
              <a:gd name="connsiteY109" fmla="*/ 16668 h 973931"/>
              <a:gd name="connsiteX110" fmla="*/ 424340 w 936308"/>
              <a:gd name="connsiteY110" fmla="*/ 52387 h 973931"/>
              <a:gd name="connsiteX111" fmla="*/ 419577 w 936308"/>
              <a:gd name="connsiteY111" fmla="*/ 80962 h 973931"/>
              <a:gd name="connsiteX112" fmla="*/ 407671 w 936308"/>
              <a:gd name="connsiteY112" fmla="*/ 78581 h 973931"/>
              <a:gd name="connsiteX113" fmla="*/ 369571 w 936308"/>
              <a:gd name="connsiteY113" fmla="*/ 71437 h 973931"/>
              <a:gd name="connsiteX114" fmla="*/ 374333 w 936308"/>
              <a:gd name="connsiteY114" fmla="*/ 176212 h 973931"/>
              <a:gd name="connsiteX115" fmla="*/ 381477 w 936308"/>
              <a:gd name="connsiteY115" fmla="*/ 230981 h 973931"/>
              <a:gd name="connsiteX116" fmla="*/ 383858 w 936308"/>
              <a:gd name="connsiteY116" fmla="*/ 261937 h 973931"/>
              <a:gd name="connsiteX117" fmla="*/ 379096 w 936308"/>
              <a:gd name="connsiteY117" fmla="*/ 342900 h 973931"/>
              <a:gd name="connsiteX118" fmla="*/ 379096 w 936308"/>
              <a:gd name="connsiteY118" fmla="*/ 335755 h 973931"/>
              <a:gd name="connsiteX119" fmla="*/ 286227 w 936308"/>
              <a:gd name="connsiteY119" fmla="*/ 352425 h 973931"/>
              <a:gd name="connsiteX120" fmla="*/ 250508 w 936308"/>
              <a:gd name="connsiteY120" fmla="*/ 361950 h 973931"/>
              <a:gd name="connsiteX121" fmla="*/ 248127 w 936308"/>
              <a:gd name="connsiteY121" fmla="*/ 369093 h 973931"/>
              <a:gd name="connsiteX122" fmla="*/ 245746 w 936308"/>
              <a:gd name="connsiteY122" fmla="*/ 407193 h 973931"/>
              <a:gd name="connsiteX123" fmla="*/ 243365 w 936308"/>
              <a:gd name="connsiteY123" fmla="*/ 421481 h 973931"/>
              <a:gd name="connsiteX124" fmla="*/ 226696 w 936308"/>
              <a:gd name="connsiteY124" fmla="*/ 411955 h 973931"/>
              <a:gd name="connsiteX125" fmla="*/ 169546 w 936308"/>
              <a:gd name="connsiteY125" fmla="*/ 421481 h 973931"/>
              <a:gd name="connsiteX126" fmla="*/ 81440 w 936308"/>
              <a:gd name="connsiteY126" fmla="*/ 419099 h 973931"/>
              <a:gd name="connsiteX127" fmla="*/ 57627 w 936308"/>
              <a:gd name="connsiteY127" fmla="*/ 428625 h 973931"/>
              <a:gd name="connsiteX128" fmla="*/ 48102 w 936308"/>
              <a:gd name="connsiteY128" fmla="*/ 411956 h 973931"/>
              <a:gd name="connsiteX129" fmla="*/ 24290 w 936308"/>
              <a:gd name="connsiteY129" fmla="*/ 426243 h 97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936308" h="973931">
                <a:moveTo>
                  <a:pt x="24290" y="426243"/>
                </a:moveTo>
                <a:lnTo>
                  <a:pt x="5239" y="428624"/>
                </a:lnTo>
                <a:cubicBezTo>
                  <a:pt x="6033" y="456405"/>
                  <a:pt x="10355" y="491393"/>
                  <a:pt x="12383" y="519112"/>
                </a:cubicBezTo>
                <a:cubicBezTo>
                  <a:pt x="12749" y="524119"/>
                  <a:pt x="2064" y="525860"/>
                  <a:pt x="477" y="531019"/>
                </a:cubicBezTo>
                <a:cubicBezTo>
                  <a:pt x="-1110" y="536178"/>
                  <a:pt x="1667" y="543321"/>
                  <a:pt x="2858" y="550068"/>
                </a:cubicBezTo>
                <a:cubicBezTo>
                  <a:pt x="4049" y="556815"/>
                  <a:pt x="6486" y="566961"/>
                  <a:pt x="7621" y="571500"/>
                </a:cubicBezTo>
                <a:cubicBezTo>
                  <a:pt x="8230" y="573935"/>
                  <a:pt x="9208" y="576262"/>
                  <a:pt x="10002" y="578643"/>
                </a:cubicBezTo>
                <a:cubicBezTo>
                  <a:pt x="9605" y="600074"/>
                  <a:pt x="13177" y="658812"/>
                  <a:pt x="17146" y="678656"/>
                </a:cubicBezTo>
                <a:cubicBezTo>
                  <a:pt x="21115" y="698500"/>
                  <a:pt x="25481" y="695722"/>
                  <a:pt x="33815" y="697706"/>
                </a:cubicBezTo>
                <a:cubicBezTo>
                  <a:pt x="42149" y="699690"/>
                  <a:pt x="49774" y="694906"/>
                  <a:pt x="67152" y="690562"/>
                </a:cubicBezTo>
                <a:lnTo>
                  <a:pt x="221934" y="681037"/>
                </a:lnTo>
                <a:cubicBezTo>
                  <a:pt x="274324" y="679317"/>
                  <a:pt x="306071" y="672306"/>
                  <a:pt x="324327" y="671512"/>
                </a:cubicBezTo>
                <a:cubicBezTo>
                  <a:pt x="342583" y="670718"/>
                  <a:pt x="330279" y="667940"/>
                  <a:pt x="331470" y="676274"/>
                </a:cubicBezTo>
                <a:cubicBezTo>
                  <a:pt x="332661" y="684608"/>
                  <a:pt x="331074" y="710009"/>
                  <a:pt x="331471" y="721518"/>
                </a:cubicBezTo>
                <a:cubicBezTo>
                  <a:pt x="331868" y="733027"/>
                  <a:pt x="332863" y="737415"/>
                  <a:pt x="333852" y="745331"/>
                </a:cubicBezTo>
                <a:cubicBezTo>
                  <a:pt x="334451" y="750122"/>
                  <a:pt x="335922" y="754800"/>
                  <a:pt x="336233" y="759618"/>
                </a:cubicBezTo>
                <a:cubicBezTo>
                  <a:pt x="337512" y="779437"/>
                  <a:pt x="334999" y="799622"/>
                  <a:pt x="338615" y="819150"/>
                </a:cubicBezTo>
                <a:cubicBezTo>
                  <a:pt x="339261" y="822640"/>
                  <a:pt x="344965" y="822325"/>
                  <a:pt x="348140" y="823912"/>
                </a:cubicBezTo>
                <a:cubicBezTo>
                  <a:pt x="348934" y="865187"/>
                  <a:pt x="346493" y="906651"/>
                  <a:pt x="350521" y="947737"/>
                </a:cubicBezTo>
                <a:cubicBezTo>
                  <a:pt x="350840" y="950994"/>
                  <a:pt x="357271" y="947090"/>
                  <a:pt x="360046" y="945356"/>
                </a:cubicBezTo>
                <a:cubicBezTo>
                  <a:pt x="383724" y="930557"/>
                  <a:pt x="356586" y="939077"/>
                  <a:pt x="379096" y="933450"/>
                </a:cubicBezTo>
                <a:cubicBezTo>
                  <a:pt x="406083" y="934244"/>
                  <a:pt x="433267" y="932482"/>
                  <a:pt x="460058" y="935831"/>
                </a:cubicBezTo>
                <a:cubicBezTo>
                  <a:pt x="465738" y="936541"/>
                  <a:pt x="469583" y="942181"/>
                  <a:pt x="474346" y="945356"/>
                </a:cubicBezTo>
                <a:lnTo>
                  <a:pt x="481490" y="950118"/>
                </a:lnTo>
                <a:cubicBezTo>
                  <a:pt x="483871" y="951705"/>
                  <a:pt x="485918" y="953976"/>
                  <a:pt x="488633" y="954881"/>
                </a:cubicBezTo>
                <a:cubicBezTo>
                  <a:pt x="493396" y="956468"/>
                  <a:pt x="498123" y="958167"/>
                  <a:pt x="502921" y="959643"/>
                </a:cubicBezTo>
                <a:cubicBezTo>
                  <a:pt x="513925" y="963029"/>
                  <a:pt x="521455" y="964147"/>
                  <a:pt x="531496" y="969168"/>
                </a:cubicBezTo>
                <a:cubicBezTo>
                  <a:pt x="534056" y="970448"/>
                  <a:pt x="536259" y="972343"/>
                  <a:pt x="538640" y="973931"/>
                </a:cubicBezTo>
                <a:cubicBezTo>
                  <a:pt x="539434" y="965993"/>
                  <a:pt x="539808" y="958003"/>
                  <a:pt x="541021" y="950118"/>
                </a:cubicBezTo>
                <a:cubicBezTo>
                  <a:pt x="541403" y="947637"/>
                  <a:pt x="542989" y="945451"/>
                  <a:pt x="543402" y="942975"/>
                </a:cubicBezTo>
                <a:cubicBezTo>
                  <a:pt x="551400" y="894979"/>
                  <a:pt x="539054" y="949446"/>
                  <a:pt x="550546" y="897731"/>
                </a:cubicBezTo>
                <a:cubicBezTo>
                  <a:pt x="555328" y="876210"/>
                  <a:pt x="551089" y="882900"/>
                  <a:pt x="562452" y="871537"/>
                </a:cubicBezTo>
                <a:cubicBezTo>
                  <a:pt x="563246" y="865187"/>
                  <a:pt x="563781" y="858799"/>
                  <a:pt x="564833" y="852487"/>
                </a:cubicBezTo>
                <a:cubicBezTo>
                  <a:pt x="565371" y="849259"/>
                  <a:pt x="566629" y="846182"/>
                  <a:pt x="567215" y="842962"/>
                </a:cubicBezTo>
                <a:cubicBezTo>
                  <a:pt x="568219" y="837440"/>
                  <a:pt x="568334" y="831762"/>
                  <a:pt x="569596" y="826293"/>
                </a:cubicBezTo>
                <a:cubicBezTo>
                  <a:pt x="571639" y="817437"/>
                  <a:pt x="579133" y="799290"/>
                  <a:pt x="583883" y="792956"/>
                </a:cubicBezTo>
                <a:cubicBezTo>
                  <a:pt x="586264" y="789781"/>
                  <a:pt x="588221" y="786237"/>
                  <a:pt x="591027" y="783431"/>
                </a:cubicBezTo>
                <a:cubicBezTo>
                  <a:pt x="593051" y="781407"/>
                  <a:pt x="596017" y="780553"/>
                  <a:pt x="598171" y="778668"/>
                </a:cubicBezTo>
                <a:cubicBezTo>
                  <a:pt x="602395" y="774972"/>
                  <a:pt x="605587" y="770129"/>
                  <a:pt x="610077" y="766762"/>
                </a:cubicBezTo>
                <a:cubicBezTo>
                  <a:pt x="612085" y="765256"/>
                  <a:pt x="614914" y="765370"/>
                  <a:pt x="617221" y="764381"/>
                </a:cubicBezTo>
                <a:cubicBezTo>
                  <a:pt x="620484" y="762983"/>
                  <a:pt x="623450" y="760936"/>
                  <a:pt x="626746" y="759618"/>
                </a:cubicBezTo>
                <a:cubicBezTo>
                  <a:pt x="654345" y="748578"/>
                  <a:pt x="629508" y="759492"/>
                  <a:pt x="650558" y="752475"/>
                </a:cubicBezTo>
                <a:cubicBezTo>
                  <a:pt x="654613" y="751123"/>
                  <a:pt x="658496" y="749300"/>
                  <a:pt x="662465" y="747712"/>
                </a:cubicBezTo>
                <a:cubicBezTo>
                  <a:pt x="664052" y="745331"/>
                  <a:pt x="664992" y="742356"/>
                  <a:pt x="667227" y="740568"/>
                </a:cubicBezTo>
                <a:cubicBezTo>
                  <a:pt x="669187" y="739000"/>
                  <a:pt x="672192" y="739432"/>
                  <a:pt x="674371" y="738187"/>
                </a:cubicBezTo>
                <a:cubicBezTo>
                  <a:pt x="677817" y="736218"/>
                  <a:pt x="681090" y="733849"/>
                  <a:pt x="683896" y="731043"/>
                </a:cubicBezTo>
                <a:cubicBezTo>
                  <a:pt x="690899" y="724040"/>
                  <a:pt x="688707" y="719041"/>
                  <a:pt x="693421" y="709612"/>
                </a:cubicBezTo>
                <a:cubicBezTo>
                  <a:pt x="695008" y="706437"/>
                  <a:pt x="696785" y="703350"/>
                  <a:pt x="698183" y="700087"/>
                </a:cubicBezTo>
                <a:cubicBezTo>
                  <a:pt x="699172" y="697780"/>
                  <a:pt x="699684" y="695293"/>
                  <a:pt x="700565" y="692943"/>
                </a:cubicBezTo>
                <a:cubicBezTo>
                  <a:pt x="702066" y="688941"/>
                  <a:pt x="703740" y="685006"/>
                  <a:pt x="705327" y="681037"/>
                </a:cubicBezTo>
                <a:cubicBezTo>
                  <a:pt x="706121" y="675481"/>
                  <a:pt x="707052" y="669942"/>
                  <a:pt x="707708" y="664368"/>
                </a:cubicBezTo>
                <a:cubicBezTo>
                  <a:pt x="708640" y="656446"/>
                  <a:pt x="709036" y="648463"/>
                  <a:pt x="710090" y="640556"/>
                </a:cubicBezTo>
                <a:cubicBezTo>
                  <a:pt x="712882" y="619614"/>
                  <a:pt x="707285" y="595576"/>
                  <a:pt x="726758" y="583406"/>
                </a:cubicBezTo>
                <a:cubicBezTo>
                  <a:pt x="729533" y="581672"/>
                  <a:pt x="733108" y="581819"/>
                  <a:pt x="736283" y="581025"/>
                </a:cubicBezTo>
                <a:cubicBezTo>
                  <a:pt x="751316" y="558476"/>
                  <a:pt x="728601" y="589076"/>
                  <a:pt x="750571" y="571500"/>
                </a:cubicBezTo>
                <a:cubicBezTo>
                  <a:pt x="752531" y="569932"/>
                  <a:pt x="751963" y="566663"/>
                  <a:pt x="752952" y="564356"/>
                </a:cubicBezTo>
                <a:cubicBezTo>
                  <a:pt x="754350" y="561093"/>
                  <a:pt x="756127" y="558006"/>
                  <a:pt x="757715" y="554831"/>
                </a:cubicBezTo>
                <a:cubicBezTo>
                  <a:pt x="756127" y="547687"/>
                  <a:pt x="756456" y="539824"/>
                  <a:pt x="752952" y="533400"/>
                </a:cubicBezTo>
                <a:cubicBezTo>
                  <a:pt x="751252" y="530284"/>
                  <a:pt x="743427" y="532187"/>
                  <a:pt x="743427" y="528637"/>
                </a:cubicBezTo>
                <a:cubicBezTo>
                  <a:pt x="743427" y="509796"/>
                  <a:pt x="752352" y="508741"/>
                  <a:pt x="762477" y="500062"/>
                </a:cubicBezTo>
                <a:cubicBezTo>
                  <a:pt x="773828" y="490333"/>
                  <a:pt x="764613" y="494587"/>
                  <a:pt x="776765" y="490537"/>
                </a:cubicBezTo>
                <a:cubicBezTo>
                  <a:pt x="779146" y="488950"/>
                  <a:pt x="781349" y="487055"/>
                  <a:pt x="783908" y="485775"/>
                </a:cubicBezTo>
                <a:cubicBezTo>
                  <a:pt x="795972" y="479743"/>
                  <a:pt x="808742" y="484754"/>
                  <a:pt x="822008" y="485775"/>
                </a:cubicBezTo>
                <a:cubicBezTo>
                  <a:pt x="823596" y="489744"/>
                  <a:pt x="827243" y="493433"/>
                  <a:pt x="826771" y="497681"/>
                </a:cubicBezTo>
                <a:cubicBezTo>
                  <a:pt x="826333" y="501626"/>
                  <a:pt x="821239" y="503579"/>
                  <a:pt x="819627" y="507206"/>
                </a:cubicBezTo>
                <a:cubicBezTo>
                  <a:pt x="817983" y="510904"/>
                  <a:pt x="818040" y="515143"/>
                  <a:pt x="817246" y="519112"/>
                </a:cubicBezTo>
                <a:cubicBezTo>
                  <a:pt x="819627" y="520700"/>
                  <a:pt x="821675" y="522970"/>
                  <a:pt x="824390" y="523875"/>
                </a:cubicBezTo>
                <a:cubicBezTo>
                  <a:pt x="828970" y="525402"/>
                  <a:pt x="835661" y="522486"/>
                  <a:pt x="838677" y="526256"/>
                </a:cubicBezTo>
                <a:cubicBezTo>
                  <a:pt x="840894" y="529028"/>
                  <a:pt x="835741" y="532737"/>
                  <a:pt x="833915" y="535781"/>
                </a:cubicBezTo>
                <a:cubicBezTo>
                  <a:pt x="830970" y="540689"/>
                  <a:pt x="824390" y="550068"/>
                  <a:pt x="824390" y="550068"/>
                </a:cubicBezTo>
                <a:cubicBezTo>
                  <a:pt x="825977" y="555624"/>
                  <a:pt x="825347" y="562388"/>
                  <a:pt x="829152" y="566737"/>
                </a:cubicBezTo>
                <a:cubicBezTo>
                  <a:pt x="831817" y="569783"/>
                  <a:pt x="837018" y="569356"/>
                  <a:pt x="841058" y="569118"/>
                </a:cubicBezTo>
                <a:cubicBezTo>
                  <a:pt x="850698" y="568551"/>
                  <a:pt x="860108" y="565943"/>
                  <a:pt x="869633" y="564356"/>
                </a:cubicBezTo>
                <a:cubicBezTo>
                  <a:pt x="872014" y="562768"/>
                  <a:pt x="874989" y="561828"/>
                  <a:pt x="876777" y="559593"/>
                </a:cubicBezTo>
                <a:cubicBezTo>
                  <a:pt x="878345" y="557633"/>
                  <a:pt x="878257" y="554793"/>
                  <a:pt x="879158" y="552450"/>
                </a:cubicBezTo>
                <a:cubicBezTo>
                  <a:pt x="897400" y="505021"/>
                  <a:pt x="881797" y="550359"/>
                  <a:pt x="893446" y="509587"/>
                </a:cubicBezTo>
                <a:cubicBezTo>
                  <a:pt x="894825" y="504760"/>
                  <a:pt x="894658" y="498850"/>
                  <a:pt x="898208" y="495300"/>
                </a:cubicBezTo>
                <a:cubicBezTo>
                  <a:pt x="910243" y="483265"/>
                  <a:pt x="905725" y="489791"/>
                  <a:pt x="912496" y="476250"/>
                </a:cubicBezTo>
                <a:cubicBezTo>
                  <a:pt x="918124" y="442479"/>
                  <a:pt x="911958" y="482691"/>
                  <a:pt x="917258" y="419100"/>
                </a:cubicBezTo>
                <a:cubicBezTo>
                  <a:pt x="917659" y="414288"/>
                  <a:pt x="918846" y="409575"/>
                  <a:pt x="919640" y="404812"/>
                </a:cubicBezTo>
                <a:cubicBezTo>
                  <a:pt x="920434" y="367506"/>
                  <a:pt x="919912" y="330148"/>
                  <a:pt x="922021" y="292893"/>
                </a:cubicBezTo>
                <a:cubicBezTo>
                  <a:pt x="922305" y="287881"/>
                  <a:pt x="925798" y="283528"/>
                  <a:pt x="926783" y="278606"/>
                </a:cubicBezTo>
                <a:cubicBezTo>
                  <a:pt x="927577" y="274637"/>
                  <a:pt x="927885" y="270540"/>
                  <a:pt x="929165" y="266700"/>
                </a:cubicBezTo>
                <a:cubicBezTo>
                  <a:pt x="930288" y="263332"/>
                  <a:pt x="932529" y="260438"/>
                  <a:pt x="933927" y="257175"/>
                </a:cubicBezTo>
                <a:cubicBezTo>
                  <a:pt x="934916" y="254868"/>
                  <a:pt x="935514" y="252412"/>
                  <a:pt x="936308" y="250031"/>
                </a:cubicBezTo>
                <a:cubicBezTo>
                  <a:pt x="935514" y="233362"/>
                  <a:pt x="936563" y="216503"/>
                  <a:pt x="933927" y="200025"/>
                </a:cubicBezTo>
                <a:cubicBezTo>
                  <a:pt x="933205" y="195515"/>
                  <a:pt x="919275" y="183569"/>
                  <a:pt x="917258" y="180975"/>
                </a:cubicBezTo>
                <a:cubicBezTo>
                  <a:pt x="898536" y="156901"/>
                  <a:pt x="917158" y="178889"/>
                  <a:pt x="907733" y="161925"/>
                </a:cubicBezTo>
                <a:cubicBezTo>
                  <a:pt x="904953" y="156921"/>
                  <a:pt x="901383" y="152400"/>
                  <a:pt x="898208" y="147637"/>
                </a:cubicBezTo>
                <a:cubicBezTo>
                  <a:pt x="897414" y="145256"/>
                  <a:pt x="896949" y="142738"/>
                  <a:pt x="895827" y="140493"/>
                </a:cubicBezTo>
                <a:cubicBezTo>
                  <a:pt x="894547" y="137933"/>
                  <a:pt x="892652" y="137319"/>
                  <a:pt x="891065" y="133350"/>
                </a:cubicBezTo>
                <a:cubicBezTo>
                  <a:pt x="889478" y="129381"/>
                  <a:pt x="902167" y="137837"/>
                  <a:pt x="886303" y="116682"/>
                </a:cubicBezTo>
                <a:cubicBezTo>
                  <a:pt x="874397" y="117476"/>
                  <a:pt x="858521" y="117475"/>
                  <a:pt x="845821" y="116681"/>
                </a:cubicBezTo>
                <a:cubicBezTo>
                  <a:pt x="833121" y="115887"/>
                  <a:pt x="818833" y="112316"/>
                  <a:pt x="810102" y="111919"/>
                </a:cubicBezTo>
                <a:cubicBezTo>
                  <a:pt x="801371" y="111522"/>
                  <a:pt x="818436" y="112712"/>
                  <a:pt x="793433" y="114299"/>
                </a:cubicBezTo>
                <a:cubicBezTo>
                  <a:pt x="768430" y="115886"/>
                  <a:pt x="687864" y="117871"/>
                  <a:pt x="660083" y="121443"/>
                </a:cubicBezTo>
                <a:cubicBezTo>
                  <a:pt x="632302" y="125015"/>
                  <a:pt x="632699" y="134540"/>
                  <a:pt x="626746" y="135731"/>
                </a:cubicBezTo>
                <a:cubicBezTo>
                  <a:pt x="625158" y="138112"/>
                  <a:pt x="637176" y="143209"/>
                  <a:pt x="636271" y="140494"/>
                </a:cubicBezTo>
                <a:cubicBezTo>
                  <a:pt x="633248" y="131427"/>
                  <a:pt x="621586" y="121047"/>
                  <a:pt x="619602" y="114300"/>
                </a:cubicBezTo>
                <a:cubicBezTo>
                  <a:pt x="617618" y="107553"/>
                  <a:pt x="625412" y="104725"/>
                  <a:pt x="624365" y="100012"/>
                </a:cubicBezTo>
                <a:cubicBezTo>
                  <a:pt x="623821" y="97562"/>
                  <a:pt x="614046" y="95646"/>
                  <a:pt x="614840" y="92868"/>
                </a:cubicBezTo>
                <a:cubicBezTo>
                  <a:pt x="615634" y="90090"/>
                  <a:pt x="629921" y="86518"/>
                  <a:pt x="629127" y="83343"/>
                </a:cubicBezTo>
                <a:cubicBezTo>
                  <a:pt x="628333" y="73818"/>
                  <a:pt x="612061" y="63896"/>
                  <a:pt x="610077" y="54768"/>
                </a:cubicBezTo>
                <a:cubicBezTo>
                  <a:pt x="608093" y="45640"/>
                  <a:pt x="623650" y="31788"/>
                  <a:pt x="617221" y="28574"/>
                </a:cubicBezTo>
                <a:cubicBezTo>
                  <a:pt x="599247" y="19587"/>
                  <a:pt x="568009" y="26987"/>
                  <a:pt x="548165" y="23812"/>
                </a:cubicBezTo>
                <a:cubicBezTo>
                  <a:pt x="546577" y="20637"/>
                  <a:pt x="544844" y="17531"/>
                  <a:pt x="543402" y="14287"/>
                </a:cubicBezTo>
                <a:cubicBezTo>
                  <a:pt x="541666" y="10381"/>
                  <a:pt x="542521" y="4172"/>
                  <a:pt x="538640" y="2381"/>
                </a:cubicBezTo>
                <a:cubicBezTo>
                  <a:pt x="530680" y="-1293"/>
                  <a:pt x="521177" y="794"/>
                  <a:pt x="512446" y="0"/>
                </a:cubicBezTo>
                <a:cubicBezTo>
                  <a:pt x="512358" y="9"/>
                  <a:pt x="469880" y="1935"/>
                  <a:pt x="455296" y="7143"/>
                </a:cubicBezTo>
                <a:cubicBezTo>
                  <a:pt x="447245" y="10018"/>
                  <a:pt x="431483" y="16668"/>
                  <a:pt x="431483" y="16668"/>
                </a:cubicBezTo>
                <a:cubicBezTo>
                  <a:pt x="422157" y="35323"/>
                  <a:pt x="428633" y="19477"/>
                  <a:pt x="424340" y="52387"/>
                </a:cubicBezTo>
                <a:cubicBezTo>
                  <a:pt x="423091" y="61962"/>
                  <a:pt x="422355" y="76596"/>
                  <a:pt x="419577" y="80962"/>
                </a:cubicBezTo>
                <a:cubicBezTo>
                  <a:pt x="416799" y="85328"/>
                  <a:pt x="412580" y="77529"/>
                  <a:pt x="407671" y="78581"/>
                </a:cubicBezTo>
                <a:lnTo>
                  <a:pt x="369571" y="71437"/>
                </a:lnTo>
                <a:cubicBezTo>
                  <a:pt x="370365" y="99218"/>
                  <a:pt x="372349" y="149621"/>
                  <a:pt x="374333" y="176212"/>
                </a:cubicBezTo>
                <a:cubicBezTo>
                  <a:pt x="376317" y="202803"/>
                  <a:pt x="377281" y="209997"/>
                  <a:pt x="381477" y="230981"/>
                </a:cubicBezTo>
                <a:cubicBezTo>
                  <a:pt x="382271" y="241300"/>
                  <a:pt x="384078" y="251590"/>
                  <a:pt x="383858" y="261937"/>
                </a:cubicBezTo>
                <a:cubicBezTo>
                  <a:pt x="383283" y="288965"/>
                  <a:pt x="379890" y="330597"/>
                  <a:pt x="379096" y="342900"/>
                </a:cubicBezTo>
                <a:cubicBezTo>
                  <a:pt x="378302" y="355203"/>
                  <a:pt x="381593" y="335499"/>
                  <a:pt x="379096" y="335755"/>
                </a:cubicBezTo>
                <a:cubicBezTo>
                  <a:pt x="349080" y="338834"/>
                  <a:pt x="316390" y="351631"/>
                  <a:pt x="286227" y="352425"/>
                </a:cubicBezTo>
                <a:cubicBezTo>
                  <a:pt x="283215" y="352973"/>
                  <a:pt x="257300" y="355158"/>
                  <a:pt x="250508" y="361950"/>
                </a:cubicBezTo>
                <a:cubicBezTo>
                  <a:pt x="248733" y="363725"/>
                  <a:pt x="248921" y="366712"/>
                  <a:pt x="248127" y="369093"/>
                </a:cubicBezTo>
                <a:cubicBezTo>
                  <a:pt x="247333" y="381793"/>
                  <a:pt x="246898" y="394520"/>
                  <a:pt x="245746" y="407193"/>
                </a:cubicBezTo>
                <a:cubicBezTo>
                  <a:pt x="245309" y="412002"/>
                  <a:pt x="246540" y="420687"/>
                  <a:pt x="243365" y="421481"/>
                </a:cubicBezTo>
                <a:cubicBezTo>
                  <a:pt x="240190" y="422275"/>
                  <a:pt x="232252" y="411161"/>
                  <a:pt x="226696" y="411955"/>
                </a:cubicBezTo>
                <a:cubicBezTo>
                  <a:pt x="207646" y="411161"/>
                  <a:pt x="193755" y="420290"/>
                  <a:pt x="169546" y="421481"/>
                </a:cubicBezTo>
                <a:cubicBezTo>
                  <a:pt x="145337" y="422672"/>
                  <a:pt x="100093" y="417908"/>
                  <a:pt x="81440" y="419099"/>
                </a:cubicBezTo>
                <a:cubicBezTo>
                  <a:pt x="62787" y="420290"/>
                  <a:pt x="63939" y="427573"/>
                  <a:pt x="57627" y="428625"/>
                </a:cubicBezTo>
                <a:cubicBezTo>
                  <a:pt x="54399" y="429163"/>
                  <a:pt x="51373" y="411847"/>
                  <a:pt x="48102" y="411956"/>
                </a:cubicBezTo>
                <a:cubicBezTo>
                  <a:pt x="27476" y="412643"/>
                  <a:pt x="34212" y="425449"/>
                  <a:pt x="24290" y="42624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B2796FC-48E0-BC7F-ACFC-BDF2BB15C29A}"/>
              </a:ext>
            </a:extLst>
          </p:cNvPr>
          <p:cNvSpPr/>
          <p:nvPr/>
        </p:nvSpPr>
        <p:spPr>
          <a:xfrm>
            <a:off x="10128930" y="5312569"/>
            <a:ext cx="529545" cy="550069"/>
          </a:xfrm>
          <a:custGeom>
            <a:avLst/>
            <a:gdLst>
              <a:gd name="connsiteX0" fmla="*/ 5670 w 529545"/>
              <a:gd name="connsiteY0" fmla="*/ 21431 h 550069"/>
              <a:gd name="connsiteX1" fmla="*/ 5670 w 529545"/>
              <a:gd name="connsiteY1" fmla="*/ 21431 h 550069"/>
              <a:gd name="connsiteX2" fmla="*/ 3289 w 529545"/>
              <a:gd name="connsiteY2" fmla="*/ 211931 h 550069"/>
              <a:gd name="connsiteX3" fmla="*/ 10433 w 529545"/>
              <a:gd name="connsiteY3" fmla="*/ 280987 h 550069"/>
              <a:gd name="connsiteX4" fmla="*/ 91395 w 529545"/>
              <a:gd name="connsiteY4" fmla="*/ 278606 h 550069"/>
              <a:gd name="connsiteX5" fmla="*/ 215220 w 529545"/>
              <a:gd name="connsiteY5" fmla="*/ 285750 h 550069"/>
              <a:gd name="connsiteX6" fmla="*/ 217601 w 529545"/>
              <a:gd name="connsiteY6" fmla="*/ 323850 h 550069"/>
              <a:gd name="connsiteX7" fmla="*/ 219983 w 529545"/>
              <a:gd name="connsiteY7" fmla="*/ 392906 h 550069"/>
              <a:gd name="connsiteX8" fmla="*/ 224745 w 529545"/>
              <a:gd name="connsiteY8" fmla="*/ 550069 h 550069"/>
              <a:gd name="connsiteX9" fmla="*/ 281895 w 529545"/>
              <a:gd name="connsiteY9" fmla="*/ 545306 h 550069"/>
              <a:gd name="connsiteX10" fmla="*/ 298564 w 529545"/>
              <a:gd name="connsiteY10" fmla="*/ 542925 h 550069"/>
              <a:gd name="connsiteX11" fmla="*/ 305708 w 529545"/>
              <a:gd name="connsiteY11" fmla="*/ 540544 h 550069"/>
              <a:gd name="connsiteX12" fmla="*/ 365239 w 529545"/>
              <a:gd name="connsiteY12" fmla="*/ 535781 h 550069"/>
              <a:gd name="connsiteX13" fmla="*/ 372383 w 529545"/>
              <a:gd name="connsiteY13" fmla="*/ 531019 h 550069"/>
              <a:gd name="connsiteX14" fmla="*/ 386670 w 529545"/>
              <a:gd name="connsiteY14" fmla="*/ 519112 h 550069"/>
              <a:gd name="connsiteX15" fmla="*/ 389051 w 529545"/>
              <a:gd name="connsiteY15" fmla="*/ 509587 h 550069"/>
              <a:gd name="connsiteX16" fmla="*/ 391433 w 529545"/>
              <a:gd name="connsiteY16" fmla="*/ 502444 h 550069"/>
              <a:gd name="connsiteX17" fmla="*/ 400958 w 529545"/>
              <a:gd name="connsiteY17" fmla="*/ 500062 h 550069"/>
              <a:gd name="connsiteX18" fmla="*/ 408101 w 529545"/>
              <a:gd name="connsiteY18" fmla="*/ 509587 h 550069"/>
              <a:gd name="connsiteX19" fmla="*/ 410483 w 529545"/>
              <a:gd name="connsiteY19" fmla="*/ 502444 h 550069"/>
              <a:gd name="connsiteX20" fmla="*/ 412864 w 529545"/>
              <a:gd name="connsiteY20" fmla="*/ 450056 h 550069"/>
              <a:gd name="connsiteX21" fmla="*/ 431914 w 529545"/>
              <a:gd name="connsiteY21" fmla="*/ 440531 h 550069"/>
              <a:gd name="connsiteX22" fmla="*/ 450964 w 529545"/>
              <a:gd name="connsiteY22" fmla="*/ 431006 h 550069"/>
              <a:gd name="connsiteX23" fmla="*/ 458108 w 529545"/>
              <a:gd name="connsiteY23" fmla="*/ 409575 h 550069"/>
              <a:gd name="connsiteX24" fmla="*/ 460489 w 529545"/>
              <a:gd name="connsiteY24" fmla="*/ 402431 h 550069"/>
              <a:gd name="connsiteX25" fmla="*/ 462870 w 529545"/>
              <a:gd name="connsiteY25" fmla="*/ 390525 h 550069"/>
              <a:gd name="connsiteX26" fmla="*/ 472395 w 529545"/>
              <a:gd name="connsiteY26" fmla="*/ 383381 h 550069"/>
              <a:gd name="connsiteX27" fmla="*/ 498589 w 529545"/>
              <a:gd name="connsiteY27" fmla="*/ 364331 h 550069"/>
              <a:gd name="connsiteX28" fmla="*/ 510495 w 529545"/>
              <a:gd name="connsiteY28" fmla="*/ 345281 h 550069"/>
              <a:gd name="connsiteX29" fmla="*/ 520020 w 529545"/>
              <a:gd name="connsiteY29" fmla="*/ 335756 h 550069"/>
              <a:gd name="connsiteX30" fmla="*/ 524783 w 529545"/>
              <a:gd name="connsiteY30" fmla="*/ 326231 h 550069"/>
              <a:gd name="connsiteX31" fmla="*/ 529545 w 529545"/>
              <a:gd name="connsiteY31" fmla="*/ 309562 h 550069"/>
              <a:gd name="connsiteX32" fmla="*/ 524783 w 529545"/>
              <a:gd name="connsiteY32" fmla="*/ 300037 h 550069"/>
              <a:gd name="connsiteX33" fmla="*/ 510495 w 529545"/>
              <a:gd name="connsiteY33" fmla="*/ 292894 h 550069"/>
              <a:gd name="connsiteX34" fmla="*/ 500970 w 529545"/>
              <a:gd name="connsiteY34" fmla="*/ 288131 h 550069"/>
              <a:gd name="connsiteX35" fmla="*/ 491445 w 529545"/>
              <a:gd name="connsiteY35" fmla="*/ 278606 h 550069"/>
              <a:gd name="connsiteX36" fmla="*/ 484301 w 529545"/>
              <a:gd name="connsiteY36" fmla="*/ 273844 h 550069"/>
              <a:gd name="connsiteX37" fmla="*/ 477158 w 529545"/>
              <a:gd name="connsiteY37" fmla="*/ 266700 h 550069"/>
              <a:gd name="connsiteX38" fmla="*/ 458108 w 529545"/>
              <a:gd name="connsiteY38" fmla="*/ 261937 h 550069"/>
              <a:gd name="connsiteX39" fmla="*/ 431914 w 529545"/>
              <a:gd name="connsiteY39" fmla="*/ 266700 h 550069"/>
              <a:gd name="connsiteX40" fmla="*/ 379526 w 529545"/>
              <a:gd name="connsiteY40" fmla="*/ 271462 h 550069"/>
              <a:gd name="connsiteX41" fmla="*/ 346189 w 529545"/>
              <a:gd name="connsiteY41" fmla="*/ 266700 h 550069"/>
              <a:gd name="connsiteX42" fmla="*/ 336664 w 529545"/>
              <a:gd name="connsiteY42" fmla="*/ 233362 h 550069"/>
              <a:gd name="connsiteX43" fmla="*/ 329520 w 529545"/>
              <a:gd name="connsiteY43" fmla="*/ 197644 h 550069"/>
              <a:gd name="connsiteX44" fmla="*/ 327139 w 529545"/>
              <a:gd name="connsiteY44" fmla="*/ 185737 h 550069"/>
              <a:gd name="connsiteX45" fmla="*/ 324758 w 529545"/>
              <a:gd name="connsiteY45" fmla="*/ 140494 h 550069"/>
              <a:gd name="connsiteX46" fmla="*/ 322376 w 529545"/>
              <a:gd name="connsiteY46" fmla="*/ 21431 h 550069"/>
              <a:gd name="connsiteX47" fmla="*/ 317614 w 529545"/>
              <a:gd name="connsiteY47" fmla="*/ 0 h 550069"/>
              <a:gd name="connsiteX48" fmla="*/ 305708 w 529545"/>
              <a:gd name="connsiteY48" fmla="*/ 2381 h 550069"/>
              <a:gd name="connsiteX49" fmla="*/ 286658 w 529545"/>
              <a:gd name="connsiteY49" fmla="*/ 7144 h 550069"/>
              <a:gd name="connsiteX50" fmla="*/ 262845 w 529545"/>
              <a:gd name="connsiteY50" fmla="*/ 9525 h 550069"/>
              <a:gd name="connsiteX51" fmla="*/ 5670 w 529545"/>
              <a:gd name="connsiteY51" fmla="*/ 21431 h 55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9545" h="550069">
                <a:moveTo>
                  <a:pt x="5670" y="21431"/>
                </a:moveTo>
                <a:lnTo>
                  <a:pt x="5670" y="21431"/>
                </a:lnTo>
                <a:cubicBezTo>
                  <a:pt x="4876" y="84931"/>
                  <a:pt x="2124" y="148437"/>
                  <a:pt x="3289" y="211931"/>
                </a:cubicBezTo>
                <a:cubicBezTo>
                  <a:pt x="3714" y="235069"/>
                  <a:pt x="-8020" y="267022"/>
                  <a:pt x="10433" y="280987"/>
                </a:cubicBezTo>
                <a:cubicBezTo>
                  <a:pt x="31962" y="297279"/>
                  <a:pt x="64408" y="279400"/>
                  <a:pt x="91395" y="278606"/>
                </a:cubicBezTo>
                <a:cubicBezTo>
                  <a:pt x="131698" y="274576"/>
                  <a:pt x="177926" y="268404"/>
                  <a:pt x="215220" y="285750"/>
                </a:cubicBezTo>
                <a:cubicBezTo>
                  <a:pt x="226758" y="291116"/>
                  <a:pt x="217036" y="311138"/>
                  <a:pt x="217601" y="323850"/>
                </a:cubicBezTo>
                <a:cubicBezTo>
                  <a:pt x="218624" y="346860"/>
                  <a:pt x="219428" y="369880"/>
                  <a:pt x="219983" y="392906"/>
                </a:cubicBezTo>
                <a:cubicBezTo>
                  <a:pt x="223626" y="544071"/>
                  <a:pt x="218562" y="475869"/>
                  <a:pt x="224745" y="550069"/>
                </a:cubicBezTo>
                <a:lnTo>
                  <a:pt x="281895" y="545306"/>
                </a:lnTo>
                <a:cubicBezTo>
                  <a:pt x="287482" y="544765"/>
                  <a:pt x="293060" y="544026"/>
                  <a:pt x="298564" y="542925"/>
                </a:cubicBezTo>
                <a:cubicBezTo>
                  <a:pt x="301025" y="542433"/>
                  <a:pt x="303212" y="540811"/>
                  <a:pt x="305708" y="540544"/>
                </a:cubicBezTo>
                <a:cubicBezTo>
                  <a:pt x="325502" y="538423"/>
                  <a:pt x="345395" y="537369"/>
                  <a:pt x="365239" y="535781"/>
                </a:cubicBezTo>
                <a:cubicBezTo>
                  <a:pt x="367620" y="534194"/>
                  <a:pt x="370184" y="532851"/>
                  <a:pt x="372383" y="531019"/>
                </a:cubicBezTo>
                <a:cubicBezTo>
                  <a:pt x="390725" y="515734"/>
                  <a:pt x="368926" y="530942"/>
                  <a:pt x="386670" y="519112"/>
                </a:cubicBezTo>
                <a:cubicBezTo>
                  <a:pt x="387464" y="515937"/>
                  <a:pt x="388152" y="512734"/>
                  <a:pt x="389051" y="509587"/>
                </a:cubicBezTo>
                <a:cubicBezTo>
                  <a:pt x="389741" y="507174"/>
                  <a:pt x="389473" y="504012"/>
                  <a:pt x="391433" y="502444"/>
                </a:cubicBezTo>
                <a:cubicBezTo>
                  <a:pt x="393989" y="500400"/>
                  <a:pt x="397783" y="500856"/>
                  <a:pt x="400958" y="500062"/>
                </a:cubicBezTo>
                <a:cubicBezTo>
                  <a:pt x="403339" y="503237"/>
                  <a:pt x="404251" y="508624"/>
                  <a:pt x="408101" y="509587"/>
                </a:cubicBezTo>
                <a:cubicBezTo>
                  <a:pt x="410536" y="510196"/>
                  <a:pt x="410283" y="504946"/>
                  <a:pt x="410483" y="502444"/>
                </a:cubicBezTo>
                <a:cubicBezTo>
                  <a:pt x="411877" y="485019"/>
                  <a:pt x="408785" y="467054"/>
                  <a:pt x="412864" y="450056"/>
                </a:cubicBezTo>
                <a:cubicBezTo>
                  <a:pt x="414110" y="444866"/>
                  <a:pt x="427328" y="442615"/>
                  <a:pt x="431914" y="440531"/>
                </a:cubicBezTo>
                <a:cubicBezTo>
                  <a:pt x="438377" y="437593"/>
                  <a:pt x="450964" y="431006"/>
                  <a:pt x="450964" y="431006"/>
                </a:cubicBezTo>
                <a:cubicBezTo>
                  <a:pt x="459171" y="410487"/>
                  <a:pt x="452982" y="427515"/>
                  <a:pt x="458108" y="409575"/>
                </a:cubicBezTo>
                <a:cubicBezTo>
                  <a:pt x="458798" y="407161"/>
                  <a:pt x="459880" y="404866"/>
                  <a:pt x="460489" y="402431"/>
                </a:cubicBezTo>
                <a:cubicBezTo>
                  <a:pt x="461471" y="398505"/>
                  <a:pt x="460725" y="393957"/>
                  <a:pt x="462870" y="390525"/>
                </a:cubicBezTo>
                <a:cubicBezTo>
                  <a:pt x="464973" y="387159"/>
                  <a:pt x="469144" y="385657"/>
                  <a:pt x="472395" y="383381"/>
                </a:cubicBezTo>
                <a:cubicBezTo>
                  <a:pt x="480677" y="377584"/>
                  <a:pt x="491302" y="371618"/>
                  <a:pt x="498589" y="364331"/>
                </a:cubicBezTo>
                <a:cubicBezTo>
                  <a:pt x="513210" y="349710"/>
                  <a:pt x="499176" y="360374"/>
                  <a:pt x="510495" y="345281"/>
                </a:cubicBezTo>
                <a:cubicBezTo>
                  <a:pt x="513189" y="341689"/>
                  <a:pt x="517326" y="339348"/>
                  <a:pt x="520020" y="335756"/>
                </a:cubicBezTo>
                <a:cubicBezTo>
                  <a:pt x="522150" y="332916"/>
                  <a:pt x="523385" y="329494"/>
                  <a:pt x="524783" y="326231"/>
                </a:cubicBezTo>
                <a:cubicBezTo>
                  <a:pt x="526832" y="321450"/>
                  <a:pt x="528337" y="314393"/>
                  <a:pt x="529545" y="309562"/>
                </a:cubicBezTo>
                <a:cubicBezTo>
                  <a:pt x="527958" y="306387"/>
                  <a:pt x="527055" y="302764"/>
                  <a:pt x="524783" y="300037"/>
                </a:cubicBezTo>
                <a:cubicBezTo>
                  <a:pt x="520546" y="294953"/>
                  <a:pt x="515973" y="295242"/>
                  <a:pt x="510495" y="292894"/>
                </a:cubicBezTo>
                <a:cubicBezTo>
                  <a:pt x="507232" y="291496"/>
                  <a:pt x="503810" y="290261"/>
                  <a:pt x="500970" y="288131"/>
                </a:cubicBezTo>
                <a:cubicBezTo>
                  <a:pt x="497378" y="285437"/>
                  <a:pt x="494854" y="281528"/>
                  <a:pt x="491445" y="278606"/>
                </a:cubicBezTo>
                <a:cubicBezTo>
                  <a:pt x="489272" y="276744"/>
                  <a:pt x="486500" y="275676"/>
                  <a:pt x="484301" y="273844"/>
                </a:cubicBezTo>
                <a:cubicBezTo>
                  <a:pt x="481714" y="271688"/>
                  <a:pt x="479960" y="268568"/>
                  <a:pt x="477158" y="266700"/>
                </a:cubicBezTo>
                <a:cubicBezTo>
                  <a:pt x="474022" y="264609"/>
                  <a:pt x="459821" y="262280"/>
                  <a:pt x="458108" y="261937"/>
                </a:cubicBezTo>
                <a:cubicBezTo>
                  <a:pt x="449377" y="263525"/>
                  <a:pt x="440734" y="265720"/>
                  <a:pt x="431914" y="266700"/>
                </a:cubicBezTo>
                <a:cubicBezTo>
                  <a:pt x="351415" y="275645"/>
                  <a:pt x="420625" y="264613"/>
                  <a:pt x="379526" y="271462"/>
                </a:cubicBezTo>
                <a:cubicBezTo>
                  <a:pt x="368414" y="269875"/>
                  <a:pt x="355864" y="272391"/>
                  <a:pt x="346189" y="266700"/>
                </a:cubicBezTo>
                <a:cubicBezTo>
                  <a:pt x="340530" y="263371"/>
                  <a:pt x="337895" y="239928"/>
                  <a:pt x="336664" y="233362"/>
                </a:cubicBezTo>
                <a:cubicBezTo>
                  <a:pt x="334426" y="221428"/>
                  <a:pt x="331901" y="209550"/>
                  <a:pt x="329520" y="197644"/>
                </a:cubicBezTo>
                <a:lnTo>
                  <a:pt x="327139" y="185737"/>
                </a:lnTo>
                <a:cubicBezTo>
                  <a:pt x="326345" y="170656"/>
                  <a:pt x="325196" y="155590"/>
                  <a:pt x="324758" y="140494"/>
                </a:cubicBezTo>
                <a:cubicBezTo>
                  <a:pt x="323608" y="100815"/>
                  <a:pt x="323819" y="61100"/>
                  <a:pt x="322376" y="21431"/>
                </a:cubicBezTo>
                <a:cubicBezTo>
                  <a:pt x="322247" y="17894"/>
                  <a:pt x="318636" y="4089"/>
                  <a:pt x="317614" y="0"/>
                </a:cubicBezTo>
                <a:cubicBezTo>
                  <a:pt x="313645" y="794"/>
                  <a:pt x="309652" y="1471"/>
                  <a:pt x="305708" y="2381"/>
                </a:cubicBezTo>
                <a:cubicBezTo>
                  <a:pt x="299330" y="3853"/>
                  <a:pt x="293114" y="6068"/>
                  <a:pt x="286658" y="7144"/>
                </a:cubicBezTo>
                <a:cubicBezTo>
                  <a:pt x="278789" y="8455"/>
                  <a:pt x="270783" y="8731"/>
                  <a:pt x="262845" y="9525"/>
                </a:cubicBezTo>
                <a:cubicBezTo>
                  <a:pt x="176795" y="26734"/>
                  <a:pt x="48532" y="19447"/>
                  <a:pt x="5670" y="2143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CFA04A-4C73-1468-8E65-7F98D82900BD}"/>
              </a:ext>
            </a:extLst>
          </p:cNvPr>
          <p:cNvSpPr/>
          <p:nvPr/>
        </p:nvSpPr>
        <p:spPr>
          <a:xfrm>
            <a:off x="10722769" y="534590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B5C13-7CF9-AE26-CD6B-AEC6DFC7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Planning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E0A45D-89E3-0A39-94BF-CED7BF2B4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902100"/>
              </p:ext>
            </p:extLst>
          </p:nvPr>
        </p:nvGraphicFramePr>
        <p:xfrm>
          <a:off x="423332" y="517267"/>
          <a:ext cx="7107835" cy="6053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409">
                  <a:extLst>
                    <a:ext uri="{9D8B030D-6E8A-4147-A177-3AD203B41FA5}">
                      <a16:colId xmlns:a16="http://schemas.microsoft.com/office/drawing/2014/main" val="4026116646"/>
                    </a:ext>
                  </a:extLst>
                </a:gridCol>
                <a:gridCol w="3413549">
                  <a:extLst>
                    <a:ext uri="{9D8B030D-6E8A-4147-A177-3AD203B41FA5}">
                      <a16:colId xmlns:a16="http://schemas.microsoft.com/office/drawing/2014/main" val="3834409730"/>
                    </a:ext>
                  </a:extLst>
                </a:gridCol>
                <a:gridCol w="3215877">
                  <a:extLst>
                    <a:ext uri="{9D8B030D-6E8A-4147-A177-3AD203B41FA5}">
                      <a16:colId xmlns:a16="http://schemas.microsoft.com/office/drawing/2014/main" val="1029490103"/>
                    </a:ext>
                  </a:extLst>
                </a:gridCol>
              </a:tblGrid>
              <a:tr h="326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Public Health Preparedness Capabilities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Healthcare Preparedness Capabilities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1152474341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Community Preparedness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Healthcare &amp; Medical Readiness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2470117113"/>
                  </a:ext>
                </a:extLst>
              </a:tr>
              <a:tr h="367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Community Recovery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Continuity of Healthcare Service Delivery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2855684363"/>
                  </a:ext>
                </a:extLst>
              </a:tr>
              <a:tr h="527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Emergency Operations Coordination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Healthcare &amp; Medical Response Coordination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3546275630"/>
                  </a:ext>
                </a:extLst>
              </a:tr>
              <a:tr h="38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Emergency Public Information and Warning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399506605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Fatality Management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861026082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Information Sharing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109749006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Mass Care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3930054762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Medical Countermeasure Dispensing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4130424260"/>
                  </a:ext>
                </a:extLst>
              </a:tr>
              <a:tr h="562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Medical Materiel Management and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Distribution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1343994760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Medical Surge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Medical Surge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extLst>
                  <a:ext uri="{0D108BD9-81ED-4DB2-BD59-A6C34878D82A}">
                    <a16:rowId xmlns:a16="http://schemas.microsoft.com/office/drawing/2014/main" val="3340271284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Non-pharmaceutical Interventions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/>
                </a:tc>
                <a:extLst>
                  <a:ext uri="{0D108BD9-81ED-4DB2-BD59-A6C34878D82A}">
                    <a16:rowId xmlns:a16="http://schemas.microsoft.com/office/drawing/2014/main" val="2353043857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Public Health Laboratory Testing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/>
                </a:tc>
                <a:extLst>
                  <a:ext uri="{0D108BD9-81ED-4DB2-BD59-A6C34878D82A}">
                    <a16:rowId xmlns:a16="http://schemas.microsoft.com/office/drawing/2014/main" val="2190398122"/>
                  </a:ext>
                </a:extLst>
              </a:tr>
              <a:tr h="615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Public Health Surveillance and Epidemiological Investigation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/>
                </a:tc>
                <a:extLst>
                  <a:ext uri="{0D108BD9-81ED-4DB2-BD59-A6C34878D82A}">
                    <a16:rowId xmlns:a16="http://schemas.microsoft.com/office/drawing/2014/main" val="3869271574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Responder Safety and Health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/>
                </a:tc>
                <a:extLst>
                  <a:ext uri="{0D108BD9-81ED-4DB2-BD59-A6C34878D82A}">
                    <a16:rowId xmlns:a16="http://schemas.microsoft.com/office/drawing/2014/main" val="1416715619"/>
                  </a:ext>
                </a:extLst>
              </a:tr>
              <a:tr h="326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Volunteer Management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8191" marR="78191" marT="0" marB="0"/>
                </a:tc>
                <a:extLst>
                  <a:ext uri="{0D108BD9-81ED-4DB2-BD59-A6C34878D82A}">
                    <a16:rowId xmlns:a16="http://schemas.microsoft.com/office/drawing/2014/main" val="27933555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A4EDB4-38CA-5D4D-550A-2C04B651E0B8}"/>
              </a:ext>
            </a:extLst>
          </p:cNvPr>
          <p:cNvSpPr txBox="1"/>
          <p:nvPr/>
        </p:nvSpPr>
        <p:spPr>
          <a:xfrm>
            <a:off x="920232" y="6483312"/>
            <a:ext cx="6096000" cy="35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Table 1: </a:t>
            </a:r>
            <a:r>
              <a:rPr lang="en-US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 Health and Healthcare Preparedness Capabilities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096BB-A8CF-F3F7-2034-35A736ABD79F}"/>
              </a:ext>
            </a:extLst>
          </p:cNvPr>
          <p:cNvSpPr txBox="1"/>
          <p:nvPr/>
        </p:nvSpPr>
        <p:spPr>
          <a:xfrm>
            <a:off x="1878942" y="225233"/>
            <a:ext cx="10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ESF 8</a:t>
            </a:r>
          </a:p>
        </p:txBody>
      </p:sp>
    </p:spTree>
    <p:extLst>
      <p:ext uri="{BB962C8B-B14F-4D97-AF65-F5344CB8AC3E}">
        <p14:creationId xmlns:p14="http://schemas.microsoft.com/office/powerpoint/2010/main" val="193045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A96A-FBC6-D1E1-27DA-668C88E8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208BD-1E19-06FA-EEA4-9A3CDD8F1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0150" y="3171825"/>
            <a:ext cx="9791700" cy="3448050"/>
          </a:xfrm>
        </p:spPr>
        <p:txBody>
          <a:bodyPr anchor="t">
            <a:normAutofit/>
          </a:bodyPr>
          <a:lstStyle/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</a:rPr>
              <a:t>Collaborative Project for CRI/SNS Group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CBRNE Grid project review.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Currently on hold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Cobalt Magnet 25 – Exercise between MSP/EM/FEMA for a nuclear/radiological incident.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May play into part of our future planning goals.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Review CDC Radiological Emergencies Sheltering docs/info.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Training Videos</a:t>
            </a:r>
          </a:p>
        </p:txBody>
      </p:sp>
    </p:spTree>
    <p:extLst>
      <p:ext uri="{BB962C8B-B14F-4D97-AF65-F5344CB8AC3E}">
        <p14:creationId xmlns:p14="http://schemas.microsoft.com/office/powerpoint/2010/main" val="201632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38A6C-99B7-EC90-5107-4165C193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1241266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7012B-2570-3FF7-64A4-43BDB2DC8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4929" y="4591665"/>
            <a:ext cx="4798142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Any Questions?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5562A6EF-930A-A714-323A-BEBCCFFB9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521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761</TotalTime>
  <Words>696</Words>
  <Application>Microsoft Macintosh PowerPoint</Application>
  <PresentationFormat>Widescreen</PresentationFormat>
  <Paragraphs>107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Open Sans</vt:lpstr>
      <vt:lpstr>Times New Roman</vt:lpstr>
      <vt:lpstr>Wingdings</vt:lpstr>
      <vt:lpstr>Wingdings 3</vt:lpstr>
      <vt:lpstr>Ion Boardroom</vt:lpstr>
      <vt:lpstr>Emergency Preparedness &amp; The Cities Readiness Initiative (CRI) Overview</vt:lpstr>
      <vt:lpstr>Local Public Health Emergency Preparedness Grants</vt:lpstr>
      <vt:lpstr>CRI  Participating Cities and Metropolitan Areas The CRI project began in 2004 with 21 cities. It has since expanded to a total of 72 metropolitan statistical areas (MSAs) with at least one CRI city in every state. </vt:lpstr>
      <vt:lpstr>CRI Locations Cont.</vt:lpstr>
      <vt:lpstr>Grant Requirements</vt:lpstr>
      <vt:lpstr>CRI Jurisdictions</vt:lpstr>
      <vt:lpstr>Planning</vt:lpstr>
      <vt:lpstr>Current Planning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Preparedness &amp; The Cities Readiness Initiative (CRI) Overview</dc:title>
  <dc:creator>Jeanette Henson</dc:creator>
  <cp:lastModifiedBy>Rick Drummer</cp:lastModifiedBy>
  <cp:revision>11</cp:revision>
  <cp:lastPrinted>2023-10-10T14:41:39Z</cp:lastPrinted>
  <dcterms:created xsi:type="dcterms:W3CDTF">2023-10-05T13:38:03Z</dcterms:created>
  <dcterms:modified xsi:type="dcterms:W3CDTF">2023-10-10T18:09:20Z</dcterms:modified>
</cp:coreProperties>
</file>